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25" r:id="rId1"/>
  </p:sldMasterIdLst>
  <p:notesMasterIdLst>
    <p:notesMasterId r:id="rId29"/>
  </p:notesMasterIdLst>
  <p:sldIdLst>
    <p:sldId id="322" r:id="rId2"/>
    <p:sldId id="256" r:id="rId3"/>
    <p:sldId id="319" r:id="rId4"/>
    <p:sldId id="277" r:id="rId5"/>
    <p:sldId id="314" r:id="rId6"/>
    <p:sldId id="316" r:id="rId7"/>
    <p:sldId id="290" r:id="rId8"/>
    <p:sldId id="301" r:id="rId9"/>
    <p:sldId id="326" r:id="rId10"/>
    <p:sldId id="327" r:id="rId11"/>
    <p:sldId id="318" r:id="rId12"/>
    <p:sldId id="293" r:id="rId13"/>
    <p:sldId id="309" r:id="rId14"/>
    <p:sldId id="284" r:id="rId15"/>
    <p:sldId id="306" r:id="rId16"/>
    <p:sldId id="308" r:id="rId17"/>
    <p:sldId id="305" r:id="rId18"/>
    <p:sldId id="324" r:id="rId19"/>
    <p:sldId id="313" r:id="rId20"/>
    <p:sldId id="294" r:id="rId21"/>
    <p:sldId id="320" r:id="rId22"/>
    <p:sldId id="321" r:id="rId23"/>
    <p:sldId id="299" r:id="rId24"/>
    <p:sldId id="287" r:id="rId25"/>
    <p:sldId id="289" r:id="rId26"/>
    <p:sldId id="261" r:id="rId27"/>
    <p:sldId id="323" r:id="rId28"/>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97" autoAdjust="0"/>
    <p:restoredTop sz="94343" autoAdjust="0"/>
  </p:normalViewPr>
  <p:slideViewPr>
    <p:cSldViewPr>
      <p:cViewPr varScale="1">
        <p:scale>
          <a:sx n="69" d="100"/>
          <a:sy n="69" d="100"/>
        </p:scale>
        <p:origin x="414"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13.pn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3907D-7806-481A-94AB-4EBC43F81085}"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36B54732-CE5C-41C3-B073-150C528458DB}">
      <dgm:prSet phldrT="[Text]"/>
      <dgm:spPr>
        <a:blipFill rotWithShape="0">
          <a:blip xmlns:r="http://schemas.openxmlformats.org/officeDocument/2006/relationships" r:embed="rId1"/>
          <a:tile tx="0" ty="0" sx="100000" sy="100000" flip="none" algn="tl"/>
        </a:blipFill>
        <a:ln>
          <a:solidFill>
            <a:schemeClr val="tx1"/>
          </a:solidFill>
        </a:ln>
        <a:scene3d>
          <a:camera prst="orthographicFront"/>
          <a:lightRig rig="threePt" dir="t"/>
        </a:scene3d>
        <a:sp3d>
          <a:bevelT prst="relaxedInset"/>
        </a:sp3d>
      </dgm:spPr>
      <dgm:t>
        <a:bodyPr/>
        <a:lstStyle/>
        <a:p>
          <a:r>
            <a:rPr lang="en-US" dirty="0"/>
            <a:t>01</a:t>
          </a:r>
        </a:p>
      </dgm:t>
    </dgm:pt>
    <dgm:pt modelId="{3C74135A-0F9A-49C9-AEF0-0D2CB76B4DEE}" type="parTrans" cxnId="{0EFA4793-0E86-46A8-960A-C528E509B22C}">
      <dgm:prSet/>
      <dgm:spPr/>
      <dgm:t>
        <a:bodyPr/>
        <a:lstStyle/>
        <a:p>
          <a:endParaRPr lang="en-US"/>
        </a:p>
      </dgm:t>
    </dgm:pt>
    <dgm:pt modelId="{93F0B745-6139-4AAE-9BF6-7098A069A3CA}" type="sibTrans" cxnId="{0EFA4793-0E86-46A8-960A-C528E509B22C}">
      <dgm:prSet/>
      <dgm:spPr/>
      <dgm:t>
        <a:bodyPr/>
        <a:lstStyle/>
        <a:p>
          <a:endParaRPr lang="en-US"/>
        </a:p>
      </dgm:t>
    </dgm:pt>
    <dgm:pt modelId="{992457C7-DC65-4B4B-80FC-2B6ECF0A4D91}">
      <dgm:prSet phldrT="[Text]" custT="1">
        <dgm:style>
          <a:lnRef idx="2">
            <a:schemeClr val="dk1"/>
          </a:lnRef>
          <a:fillRef idx="1">
            <a:schemeClr val="lt1"/>
          </a:fillRef>
          <a:effectRef idx="0">
            <a:schemeClr val="dk1"/>
          </a:effectRef>
          <a:fontRef idx="minor">
            <a:schemeClr val="dk1"/>
          </a:fontRef>
        </dgm:style>
      </dgm:prSet>
      <dgm:spPr/>
      <dgm:t>
        <a:bodyPr/>
        <a:lstStyle/>
        <a:p>
          <a:r>
            <a:rPr lang="en-US" sz="2400" dirty="0">
              <a:latin typeface="Times New Roman" panose="02020603050405020304" pitchFamily="18" charset="0"/>
              <a:cs typeface="Times New Roman" panose="02020603050405020304" pitchFamily="18" charset="0"/>
            </a:rPr>
            <a:t>Robotic arm can be used in welding</a:t>
          </a:r>
        </a:p>
      </dgm:t>
    </dgm:pt>
    <dgm:pt modelId="{E8D34187-5299-4BEC-A7B7-313A3C9248BB}" type="parTrans" cxnId="{DC6AB302-D513-4A01-B1E0-A45FC31CFA58}">
      <dgm:prSet/>
      <dgm:spPr/>
      <dgm:t>
        <a:bodyPr/>
        <a:lstStyle/>
        <a:p>
          <a:endParaRPr lang="en-US"/>
        </a:p>
      </dgm:t>
    </dgm:pt>
    <dgm:pt modelId="{00C16153-3618-4FFA-B4EC-CBC92CDC4F61}" type="sibTrans" cxnId="{DC6AB302-D513-4A01-B1E0-A45FC31CFA58}">
      <dgm:prSet/>
      <dgm:spPr/>
      <dgm:t>
        <a:bodyPr/>
        <a:lstStyle/>
        <a:p>
          <a:endParaRPr lang="en-US"/>
        </a:p>
      </dgm:t>
    </dgm:pt>
    <dgm:pt modelId="{00DE3B90-A59D-405B-A258-F39831AD582B}">
      <dgm:prSet phldrT="[Text]"/>
      <dgm:spPr>
        <a:blipFill rotWithShape="0">
          <a:blip xmlns:r="http://schemas.openxmlformats.org/officeDocument/2006/relationships" r:embed="rId2"/>
          <a:tile tx="0" ty="0" sx="100000" sy="100000" flip="none" algn="tl"/>
        </a:blipFill>
        <a:ln>
          <a:solidFill>
            <a:schemeClr val="accent2">
              <a:lumMod val="50000"/>
            </a:schemeClr>
          </a:solidFill>
        </a:ln>
        <a:scene3d>
          <a:camera prst="orthographicFront"/>
          <a:lightRig rig="threePt" dir="t"/>
        </a:scene3d>
        <a:sp3d>
          <a:bevelT prst="relaxedInset"/>
        </a:sp3d>
      </dgm:spPr>
      <dgm:t>
        <a:bodyPr/>
        <a:lstStyle/>
        <a:p>
          <a:r>
            <a:rPr lang="en-US" dirty="0"/>
            <a:t>02</a:t>
          </a:r>
        </a:p>
      </dgm:t>
    </dgm:pt>
    <dgm:pt modelId="{EAC112DD-C833-483C-81E6-A6EA12902F88}" type="parTrans" cxnId="{B122ECDE-5CEE-4932-9345-661DF208C136}">
      <dgm:prSet/>
      <dgm:spPr/>
      <dgm:t>
        <a:bodyPr/>
        <a:lstStyle/>
        <a:p>
          <a:endParaRPr lang="en-US"/>
        </a:p>
      </dgm:t>
    </dgm:pt>
    <dgm:pt modelId="{6CBE0FE1-2B8F-4A31-BDEE-37B975FBD55E}" type="sibTrans" cxnId="{B122ECDE-5CEE-4932-9345-661DF208C136}">
      <dgm:prSet/>
      <dgm:spPr/>
      <dgm:t>
        <a:bodyPr/>
        <a:lstStyle/>
        <a:p>
          <a:endParaRPr lang="en-US"/>
        </a:p>
      </dgm:t>
    </dgm:pt>
    <dgm:pt modelId="{9F25FDDD-3CE4-460C-A291-A66D561ED3A5}">
      <dgm:prSet phldrT="[Text]" custT="1">
        <dgm:style>
          <a:lnRef idx="2">
            <a:schemeClr val="dk1"/>
          </a:lnRef>
          <a:fillRef idx="1">
            <a:schemeClr val="lt1"/>
          </a:fillRef>
          <a:effectRef idx="0">
            <a:schemeClr val="dk1"/>
          </a:effectRef>
          <a:fontRef idx="minor">
            <a:schemeClr val="dk1"/>
          </a:fontRef>
        </dgm:style>
      </dgm:prSet>
      <dgm:spPr>
        <a:ln/>
      </dgm:spPr>
      <dgm:t>
        <a:bodyPr/>
        <a:lstStyle/>
        <a:p>
          <a:r>
            <a:rPr lang="en-US" sz="2400" dirty="0">
              <a:latin typeface="Times New Roman" panose="02020603050405020304" pitchFamily="18" charset="0"/>
              <a:cs typeface="Times New Roman" panose="02020603050405020304" pitchFamily="18" charset="0"/>
            </a:rPr>
            <a:t>For object pick and place solution</a:t>
          </a:r>
        </a:p>
      </dgm:t>
    </dgm:pt>
    <dgm:pt modelId="{F7A4016F-4AE7-4184-A322-F19B7A268E83}" type="parTrans" cxnId="{8F79F96E-CF75-4D36-A308-01905B78ECB9}">
      <dgm:prSet/>
      <dgm:spPr/>
      <dgm:t>
        <a:bodyPr/>
        <a:lstStyle/>
        <a:p>
          <a:endParaRPr lang="en-US"/>
        </a:p>
      </dgm:t>
    </dgm:pt>
    <dgm:pt modelId="{2B8A3BC5-0418-42F2-A978-64431C80DEC3}" type="sibTrans" cxnId="{8F79F96E-CF75-4D36-A308-01905B78ECB9}">
      <dgm:prSet/>
      <dgm:spPr/>
      <dgm:t>
        <a:bodyPr/>
        <a:lstStyle/>
        <a:p>
          <a:endParaRPr lang="en-US"/>
        </a:p>
      </dgm:t>
    </dgm:pt>
    <dgm:pt modelId="{23ACB1EB-F47A-413C-9DA0-BBF79809B39A}">
      <dgm:prSet phldrT="[Text]"/>
      <dgm:spPr>
        <a:blipFill rotWithShape="0">
          <a:blip xmlns:r="http://schemas.openxmlformats.org/officeDocument/2006/relationships" r:embed="rId3"/>
          <a:tile tx="0" ty="0" sx="100000" sy="100000" flip="none" algn="tl"/>
        </a:blipFill>
        <a:ln>
          <a:solidFill>
            <a:schemeClr val="accent2">
              <a:lumMod val="50000"/>
            </a:schemeClr>
          </a:solidFill>
        </a:ln>
        <a:scene3d>
          <a:camera prst="orthographicFront"/>
          <a:lightRig rig="threePt" dir="t"/>
        </a:scene3d>
        <a:sp3d>
          <a:bevelT prst="relaxedInset"/>
        </a:sp3d>
      </dgm:spPr>
      <dgm:t>
        <a:bodyPr/>
        <a:lstStyle/>
        <a:p>
          <a:r>
            <a:rPr lang="en-US" dirty="0"/>
            <a:t>03</a:t>
          </a:r>
        </a:p>
      </dgm:t>
    </dgm:pt>
    <dgm:pt modelId="{5036C480-DE94-4657-8B66-1515148325CF}" type="parTrans" cxnId="{81AE26A8-FE1E-4EDE-AEB9-6642C216281F}">
      <dgm:prSet/>
      <dgm:spPr/>
      <dgm:t>
        <a:bodyPr/>
        <a:lstStyle/>
        <a:p>
          <a:endParaRPr lang="en-US"/>
        </a:p>
      </dgm:t>
    </dgm:pt>
    <dgm:pt modelId="{6D0DDB10-9350-4109-88A8-FD30326F3880}" type="sibTrans" cxnId="{81AE26A8-FE1E-4EDE-AEB9-6642C216281F}">
      <dgm:prSet/>
      <dgm:spPr/>
      <dgm:t>
        <a:bodyPr/>
        <a:lstStyle/>
        <a:p>
          <a:endParaRPr lang="en-US"/>
        </a:p>
      </dgm:t>
    </dgm:pt>
    <dgm:pt modelId="{006AD8A6-E991-44A1-8C1B-B495244C7AC5}">
      <dgm:prSet phldrT="[Text]" custT="1">
        <dgm:style>
          <a:lnRef idx="2">
            <a:schemeClr val="dk1"/>
          </a:lnRef>
          <a:fillRef idx="1">
            <a:schemeClr val="lt1"/>
          </a:fillRef>
          <a:effectRef idx="0">
            <a:schemeClr val="dk1"/>
          </a:effectRef>
          <a:fontRef idx="minor">
            <a:schemeClr val="dk1"/>
          </a:fontRef>
        </dgm:style>
      </dgm:prSet>
      <dgm:spPr/>
      <dgm:t>
        <a:bodyPr/>
        <a:lstStyle/>
        <a:p>
          <a:r>
            <a:rPr lang="en-US" sz="2400" dirty="0">
              <a:latin typeface="Times New Roman" panose="02020603050405020304" pitchFamily="18" charset="0"/>
              <a:cs typeface="Times New Roman" panose="02020603050405020304" pitchFamily="18" charset="0"/>
            </a:rPr>
            <a:t>For based object sorting </a:t>
          </a:r>
        </a:p>
      </dgm:t>
    </dgm:pt>
    <dgm:pt modelId="{9BCBF718-D72D-4CDE-B199-17125D2E1D4D}" type="parTrans" cxnId="{217F8654-368E-4F01-8EFA-82665F7797C6}">
      <dgm:prSet/>
      <dgm:spPr/>
      <dgm:t>
        <a:bodyPr/>
        <a:lstStyle/>
        <a:p>
          <a:endParaRPr lang="en-US"/>
        </a:p>
      </dgm:t>
    </dgm:pt>
    <dgm:pt modelId="{52B5A9C5-D96B-4651-84F1-6CF10433B901}" type="sibTrans" cxnId="{217F8654-368E-4F01-8EFA-82665F7797C6}">
      <dgm:prSet/>
      <dgm:spPr/>
      <dgm:t>
        <a:bodyPr/>
        <a:lstStyle/>
        <a:p>
          <a:endParaRPr lang="en-US"/>
        </a:p>
      </dgm:t>
    </dgm:pt>
    <dgm:pt modelId="{C5C448E4-4BB8-42E6-82C3-94E7B8F87FFE}" type="pres">
      <dgm:prSet presAssocID="{7EB3907D-7806-481A-94AB-4EBC43F81085}" presName="linearFlow" presStyleCnt="0">
        <dgm:presLayoutVars>
          <dgm:dir/>
          <dgm:animLvl val="lvl"/>
          <dgm:resizeHandles val="exact"/>
        </dgm:presLayoutVars>
      </dgm:prSet>
      <dgm:spPr/>
      <dgm:t>
        <a:bodyPr/>
        <a:lstStyle/>
        <a:p>
          <a:endParaRPr lang="en-US"/>
        </a:p>
      </dgm:t>
    </dgm:pt>
    <dgm:pt modelId="{FAD3E5EB-4774-49F7-B993-6ABCBB6E2496}" type="pres">
      <dgm:prSet presAssocID="{36B54732-CE5C-41C3-B073-150C528458DB}" presName="composite" presStyleCnt="0"/>
      <dgm:spPr/>
    </dgm:pt>
    <dgm:pt modelId="{519874D6-FFC2-4DC8-B99E-A3EDA4EFB01F}" type="pres">
      <dgm:prSet presAssocID="{36B54732-CE5C-41C3-B073-150C528458DB}" presName="parentText" presStyleLbl="alignNode1" presStyleIdx="0" presStyleCnt="3">
        <dgm:presLayoutVars>
          <dgm:chMax val="1"/>
          <dgm:bulletEnabled val="1"/>
        </dgm:presLayoutVars>
      </dgm:prSet>
      <dgm:spPr/>
      <dgm:t>
        <a:bodyPr/>
        <a:lstStyle/>
        <a:p>
          <a:endParaRPr lang="en-US"/>
        </a:p>
      </dgm:t>
    </dgm:pt>
    <dgm:pt modelId="{B4448314-CFA0-48CC-94A8-4AC58ED62680}" type="pres">
      <dgm:prSet presAssocID="{36B54732-CE5C-41C3-B073-150C528458DB}" presName="descendantText" presStyleLbl="alignAcc1" presStyleIdx="0" presStyleCnt="3">
        <dgm:presLayoutVars>
          <dgm:bulletEnabled val="1"/>
        </dgm:presLayoutVars>
      </dgm:prSet>
      <dgm:spPr/>
      <dgm:t>
        <a:bodyPr/>
        <a:lstStyle/>
        <a:p>
          <a:endParaRPr lang="en-US"/>
        </a:p>
      </dgm:t>
    </dgm:pt>
    <dgm:pt modelId="{6526AABE-374C-4DAD-933F-6507ABC54347}" type="pres">
      <dgm:prSet presAssocID="{93F0B745-6139-4AAE-9BF6-7098A069A3CA}" presName="sp" presStyleCnt="0"/>
      <dgm:spPr/>
    </dgm:pt>
    <dgm:pt modelId="{B164C23E-A186-4C8E-BEB8-A0DD4DC83E9F}" type="pres">
      <dgm:prSet presAssocID="{00DE3B90-A59D-405B-A258-F39831AD582B}" presName="composite" presStyleCnt="0"/>
      <dgm:spPr/>
    </dgm:pt>
    <dgm:pt modelId="{3B24FC2A-236A-4A99-8F9A-00CA8D66E4F4}" type="pres">
      <dgm:prSet presAssocID="{00DE3B90-A59D-405B-A258-F39831AD582B}" presName="parentText" presStyleLbl="alignNode1" presStyleIdx="1" presStyleCnt="3">
        <dgm:presLayoutVars>
          <dgm:chMax val="1"/>
          <dgm:bulletEnabled val="1"/>
        </dgm:presLayoutVars>
      </dgm:prSet>
      <dgm:spPr/>
      <dgm:t>
        <a:bodyPr/>
        <a:lstStyle/>
        <a:p>
          <a:endParaRPr lang="en-US"/>
        </a:p>
      </dgm:t>
    </dgm:pt>
    <dgm:pt modelId="{1D884DD9-4FF6-426B-82C1-9DF0C66529A2}" type="pres">
      <dgm:prSet presAssocID="{00DE3B90-A59D-405B-A258-F39831AD582B}" presName="descendantText" presStyleLbl="alignAcc1" presStyleIdx="1" presStyleCnt="3">
        <dgm:presLayoutVars>
          <dgm:bulletEnabled val="1"/>
        </dgm:presLayoutVars>
      </dgm:prSet>
      <dgm:spPr/>
      <dgm:t>
        <a:bodyPr/>
        <a:lstStyle/>
        <a:p>
          <a:endParaRPr lang="en-US"/>
        </a:p>
      </dgm:t>
    </dgm:pt>
    <dgm:pt modelId="{80DC40A5-818C-4FFC-A9DF-06E79CD59CB9}" type="pres">
      <dgm:prSet presAssocID="{6CBE0FE1-2B8F-4A31-BDEE-37B975FBD55E}" presName="sp" presStyleCnt="0"/>
      <dgm:spPr/>
    </dgm:pt>
    <dgm:pt modelId="{AD0149CA-395F-4009-9E41-81D62AC5A332}" type="pres">
      <dgm:prSet presAssocID="{23ACB1EB-F47A-413C-9DA0-BBF79809B39A}" presName="composite" presStyleCnt="0"/>
      <dgm:spPr/>
    </dgm:pt>
    <dgm:pt modelId="{E3A07430-2008-4D01-972F-10EE1FF8F34F}" type="pres">
      <dgm:prSet presAssocID="{23ACB1EB-F47A-413C-9DA0-BBF79809B39A}" presName="parentText" presStyleLbl="alignNode1" presStyleIdx="2" presStyleCnt="3">
        <dgm:presLayoutVars>
          <dgm:chMax val="1"/>
          <dgm:bulletEnabled val="1"/>
        </dgm:presLayoutVars>
      </dgm:prSet>
      <dgm:spPr/>
      <dgm:t>
        <a:bodyPr/>
        <a:lstStyle/>
        <a:p>
          <a:endParaRPr lang="en-US"/>
        </a:p>
      </dgm:t>
    </dgm:pt>
    <dgm:pt modelId="{D36CFE66-AE5F-4EFD-9D63-1A6E4D873219}" type="pres">
      <dgm:prSet presAssocID="{23ACB1EB-F47A-413C-9DA0-BBF79809B39A}" presName="descendantText" presStyleLbl="alignAcc1" presStyleIdx="2" presStyleCnt="3">
        <dgm:presLayoutVars>
          <dgm:bulletEnabled val="1"/>
        </dgm:presLayoutVars>
      </dgm:prSet>
      <dgm:spPr/>
      <dgm:t>
        <a:bodyPr/>
        <a:lstStyle/>
        <a:p>
          <a:endParaRPr lang="en-US"/>
        </a:p>
      </dgm:t>
    </dgm:pt>
  </dgm:ptLst>
  <dgm:cxnLst>
    <dgm:cxn modelId="{77ACD281-50C9-4F9A-BAD5-2E7486C52D06}" type="presOf" srcId="{992457C7-DC65-4B4B-80FC-2B6ECF0A4D91}" destId="{B4448314-CFA0-48CC-94A8-4AC58ED62680}" srcOrd="0" destOrd="0" presId="urn:microsoft.com/office/officeart/2005/8/layout/chevron2"/>
    <dgm:cxn modelId="{15553E2B-8BA5-4D7D-B77D-294DD3D62A87}" type="presOf" srcId="{00DE3B90-A59D-405B-A258-F39831AD582B}" destId="{3B24FC2A-236A-4A99-8F9A-00CA8D66E4F4}" srcOrd="0" destOrd="0" presId="urn:microsoft.com/office/officeart/2005/8/layout/chevron2"/>
    <dgm:cxn modelId="{775DEFA5-7036-4878-A47F-8161CF3A9720}" type="presOf" srcId="{9F25FDDD-3CE4-460C-A291-A66D561ED3A5}" destId="{1D884DD9-4FF6-426B-82C1-9DF0C66529A2}" srcOrd="0" destOrd="0" presId="urn:microsoft.com/office/officeart/2005/8/layout/chevron2"/>
    <dgm:cxn modelId="{81AE26A8-FE1E-4EDE-AEB9-6642C216281F}" srcId="{7EB3907D-7806-481A-94AB-4EBC43F81085}" destId="{23ACB1EB-F47A-413C-9DA0-BBF79809B39A}" srcOrd="2" destOrd="0" parTransId="{5036C480-DE94-4657-8B66-1515148325CF}" sibTransId="{6D0DDB10-9350-4109-88A8-FD30326F3880}"/>
    <dgm:cxn modelId="{0C29CD39-A666-496D-A57C-DFBFB030D865}" type="presOf" srcId="{006AD8A6-E991-44A1-8C1B-B495244C7AC5}" destId="{D36CFE66-AE5F-4EFD-9D63-1A6E4D873219}" srcOrd="0" destOrd="0" presId="urn:microsoft.com/office/officeart/2005/8/layout/chevron2"/>
    <dgm:cxn modelId="{217F8654-368E-4F01-8EFA-82665F7797C6}" srcId="{23ACB1EB-F47A-413C-9DA0-BBF79809B39A}" destId="{006AD8A6-E991-44A1-8C1B-B495244C7AC5}" srcOrd="0" destOrd="0" parTransId="{9BCBF718-D72D-4CDE-B199-17125D2E1D4D}" sibTransId="{52B5A9C5-D96B-4651-84F1-6CF10433B901}"/>
    <dgm:cxn modelId="{B122ECDE-5CEE-4932-9345-661DF208C136}" srcId="{7EB3907D-7806-481A-94AB-4EBC43F81085}" destId="{00DE3B90-A59D-405B-A258-F39831AD582B}" srcOrd="1" destOrd="0" parTransId="{EAC112DD-C833-483C-81E6-A6EA12902F88}" sibTransId="{6CBE0FE1-2B8F-4A31-BDEE-37B975FBD55E}"/>
    <dgm:cxn modelId="{ECC6269E-EAB7-4BD3-9929-A5FCDF505F26}" type="presOf" srcId="{7EB3907D-7806-481A-94AB-4EBC43F81085}" destId="{C5C448E4-4BB8-42E6-82C3-94E7B8F87FFE}" srcOrd="0" destOrd="0" presId="urn:microsoft.com/office/officeart/2005/8/layout/chevron2"/>
    <dgm:cxn modelId="{59FC4DDE-9B4F-4E5C-9760-4280ABCCCE64}" type="presOf" srcId="{36B54732-CE5C-41C3-B073-150C528458DB}" destId="{519874D6-FFC2-4DC8-B99E-A3EDA4EFB01F}" srcOrd="0" destOrd="0" presId="urn:microsoft.com/office/officeart/2005/8/layout/chevron2"/>
    <dgm:cxn modelId="{8F79F96E-CF75-4D36-A308-01905B78ECB9}" srcId="{00DE3B90-A59D-405B-A258-F39831AD582B}" destId="{9F25FDDD-3CE4-460C-A291-A66D561ED3A5}" srcOrd="0" destOrd="0" parTransId="{F7A4016F-4AE7-4184-A322-F19B7A268E83}" sibTransId="{2B8A3BC5-0418-42F2-A978-64431C80DEC3}"/>
    <dgm:cxn modelId="{DC6AB302-D513-4A01-B1E0-A45FC31CFA58}" srcId="{36B54732-CE5C-41C3-B073-150C528458DB}" destId="{992457C7-DC65-4B4B-80FC-2B6ECF0A4D91}" srcOrd="0" destOrd="0" parTransId="{E8D34187-5299-4BEC-A7B7-313A3C9248BB}" sibTransId="{00C16153-3618-4FFA-B4EC-CBC92CDC4F61}"/>
    <dgm:cxn modelId="{435DA910-D267-48A5-8ED3-F4A54734C77E}" type="presOf" srcId="{23ACB1EB-F47A-413C-9DA0-BBF79809B39A}" destId="{E3A07430-2008-4D01-972F-10EE1FF8F34F}" srcOrd="0" destOrd="0" presId="urn:microsoft.com/office/officeart/2005/8/layout/chevron2"/>
    <dgm:cxn modelId="{0EFA4793-0E86-46A8-960A-C528E509B22C}" srcId="{7EB3907D-7806-481A-94AB-4EBC43F81085}" destId="{36B54732-CE5C-41C3-B073-150C528458DB}" srcOrd="0" destOrd="0" parTransId="{3C74135A-0F9A-49C9-AEF0-0D2CB76B4DEE}" sibTransId="{93F0B745-6139-4AAE-9BF6-7098A069A3CA}"/>
    <dgm:cxn modelId="{0CBBF0CE-92F5-456C-BB16-7A36A3E293C6}" type="presParOf" srcId="{C5C448E4-4BB8-42E6-82C3-94E7B8F87FFE}" destId="{FAD3E5EB-4774-49F7-B993-6ABCBB6E2496}" srcOrd="0" destOrd="0" presId="urn:microsoft.com/office/officeart/2005/8/layout/chevron2"/>
    <dgm:cxn modelId="{06466665-46BC-4197-A7EC-B909B82A1531}" type="presParOf" srcId="{FAD3E5EB-4774-49F7-B993-6ABCBB6E2496}" destId="{519874D6-FFC2-4DC8-B99E-A3EDA4EFB01F}" srcOrd="0" destOrd="0" presId="urn:microsoft.com/office/officeart/2005/8/layout/chevron2"/>
    <dgm:cxn modelId="{74955185-5149-4C23-A72F-D2E0869756AD}" type="presParOf" srcId="{FAD3E5EB-4774-49F7-B993-6ABCBB6E2496}" destId="{B4448314-CFA0-48CC-94A8-4AC58ED62680}" srcOrd="1" destOrd="0" presId="urn:microsoft.com/office/officeart/2005/8/layout/chevron2"/>
    <dgm:cxn modelId="{6E740BFD-432C-4D58-A5B2-4E40923EAF0D}" type="presParOf" srcId="{C5C448E4-4BB8-42E6-82C3-94E7B8F87FFE}" destId="{6526AABE-374C-4DAD-933F-6507ABC54347}" srcOrd="1" destOrd="0" presId="urn:microsoft.com/office/officeart/2005/8/layout/chevron2"/>
    <dgm:cxn modelId="{BD1EDA2F-DE17-475D-A9D6-A2E57919F337}" type="presParOf" srcId="{C5C448E4-4BB8-42E6-82C3-94E7B8F87FFE}" destId="{B164C23E-A186-4C8E-BEB8-A0DD4DC83E9F}" srcOrd="2" destOrd="0" presId="urn:microsoft.com/office/officeart/2005/8/layout/chevron2"/>
    <dgm:cxn modelId="{3A32299F-ECCC-4AD3-8DB5-9FE307222072}" type="presParOf" srcId="{B164C23E-A186-4C8E-BEB8-A0DD4DC83E9F}" destId="{3B24FC2A-236A-4A99-8F9A-00CA8D66E4F4}" srcOrd="0" destOrd="0" presId="urn:microsoft.com/office/officeart/2005/8/layout/chevron2"/>
    <dgm:cxn modelId="{7829BDCB-3E64-49D3-8F15-1E824D004675}" type="presParOf" srcId="{B164C23E-A186-4C8E-BEB8-A0DD4DC83E9F}" destId="{1D884DD9-4FF6-426B-82C1-9DF0C66529A2}" srcOrd="1" destOrd="0" presId="urn:microsoft.com/office/officeart/2005/8/layout/chevron2"/>
    <dgm:cxn modelId="{C4FD7DF5-D9C6-42B7-9F5C-36A51DC46328}" type="presParOf" srcId="{C5C448E4-4BB8-42E6-82C3-94E7B8F87FFE}" destId="{80DC40A5-818C-4FFC-A9DF-06E79CD59CB9}" srcOrd="3" destOrd="0" presId="urn:microsoft.com/office/officeart/2005/8/layout/chevron2"/>
    <dgm:cxn modelId="{D0D6283E-3874-4B09-9EF2-68B9C99F6B12}" type="presParOf" srcId="{C5C448E4-4BB8-42E6-82C3-94E7B8F87FFE}" destId="{AD0149CA-395F-4009-9E41-81D62AC5A332}" srcOrd="4" destOrd="0" presId="urn:microsoft.com/office/officeart/2005/8/layout/chevron2"/>
    <dgm:cxn modelId="{DD66C972-EF37-47F7-AEF3-80AC5993C33D}" type="presParOf" srcId="{AD0149CA-395F-4009-9E41-81D62AC5A332}" destId="{E3A07430-2008-4D01-972F-10EE1FF8F34F}" srcOrd="0" destOrd="0" presId="urn:microsoft.com/office/officeart/2005/8/layout/chevron2"/>
    <dgm:cxn modelId="{0F3212BF-4979-43B0-9E5E-B96AF56E0F70}" type="presParOf" srcId="{AD0149CA-395F-4009-9E41-81D62AC5A332}" destId="{D36CFE66-AE5F-4EFD-9D63-1A6E4D87321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6FC181-0E38-43F7-B1A4-7CABFCED901C}" type="doc">
      <dgm:prSet loTypeId="urn:microsoft.com/office/officeart/2005/8/layout/vList3" loCatId="picture" qsTypeId="urn:microsoft.com/office/officeart/2005/8/quickstyle/simple1" qsCatId="simple" csTypeId="urn:microsoft.com/office/officeart/2005/8/colors/accent1_2" csCatId="accent1" phldr="1"/>
      <dgm:spPr/>
    </dgm:pt>
    <dgm:pt modelId="{7CD3B922-0D71-4942-A278-262713275D03}" type="pres">
      <dgm:prSet presAssocID="{D96FC181-0E38-43F7-B1A4-7CABFCED901C}" presName="linearFlow" presStyleCnt="0">
        <dgm:presLayoutVars>
          <dgm:dir/>
          <dgm:resizeHandles val="exact"/>
        </dgm:presLayoutVars>
      </dgm:prSet>
      <dgm:spPr/>
    </dgm:pt>
  </dgm:ptLst>
  <dgm:cxnLst>
    <dgm:cxn modelId="{D00C8D40-1E39-40F5-A532-272EA12CF9FD}" type="presOf" srcId="{D96FC181-0E38-43F7-B1A4-7CABFCED901C}" destId="{7CD3B922-0D71-4942-A278-262713275D03}"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B38001-0A06-419A-B890-1762F5C896A6}"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56F478FC-9CD3-44B8-902F-257DBBDC89EE}">
      <dgm:prSet phldrT="[Text]"/>
      <dgm:spPr>
        <a:solidFill>
          <a:schemeClr val="tx1">
            <a:lumMod val="65000"/>
            <a:lumOff val="35000"/>
          </a:schemeClr>
        </a:solidFill>
      </dgm:spPr>
      <dgm:t>
        <a:bodyPr/>
        <a:lstStyle/>
        <a:p>
          <a:r>
            <a:rPr lang="en-US" dirty="0"/>
            <a:t>A4 Tech webcam 940ah</a:t>
          </a:r>
        </a:p>
      </dgm:t>
    </dgm:pt>
    <dgm:pt modelId="{EC9ED80F-10C8-4FD1-8BD8-0C7134551A2B}" type="parTrans" cxnId="{335335F3-9D57-4F35-A9A6-4B147DBABC7D}">
      <dgm:prSet/>
      <dgm:spPr/>
      <dgm:t>
        <a:bodyPr/>
        <a:lstStyle/>
        <a:p>
          <a:endParaRPr lang="en-US"/>
        </a:p>
      </dgm:t>
    </dgm:pt>
    <dgm:pt modelId="{457D3031-22CF-425E-A5EA-806E850CF03F}" type="sibTrans" cxnId="{335335F3-9D57-4F35-A9A6-4B147DBABC7D}">
      <dgm:prSet/>
      <dgm:spPr/>
      <dgm:t>
        <a:bodyPr/>
        <a:lstStyle/>
        <a:p>
          <a:endParaRPr lang="en-US"/>
        </a:p>
      </dgm:t>
    </dgm:pt>
    <dgm:pt modelId="{19038FDE-6EB6-4B84-8054-C97F7E6DE8E8}">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GPU </a:t>
          </a:r>
          <a:r>
            <a:rPr lang="en-US" dirty="0" err="1"/>
            <a:t>Rtx</a:t>
          </a:r>
          <a:r>
            <a:rPr lang="en-US" dirty="0"/>
            <a:t> 3090</a:t>
          </a:r>
        </a:p>
      </dgm:t>
    </dgm:pt>
    <dgm:pt modelId="{762A0E55-8447-4A82-83A1-D8B0290BE3FD}" type="parTrans" cxnId="{90E32DE4-5DB9-454B-9BB6-44B43BCCE083}">
      <dgm:prSet/>
      <dgm:spPr/>
      <dgm:t>
        <a:bodyPr/>
        <a:lstStyle/>
        <a:p>
          <a:endParaRPr lang="en-US"/>
        </a:p>
      </dgm:t>
    </dgm:pt>
    <dgm:pt modelId="{F5276D10-2D36-4CD0-841C-0515FB951536}" type="sibTrans" cxnId="{90E32DE4-5DB9-454B-9BB6-44B43BCCE083}">
      <dgm:prSet/>
      <dgm:spPr/>
      <dgm:t>
        <a:bodyPr/>
        <a:lstStyle/>
        <a:p>
          <a:endParaRPr lang="en-US"/>
        </a:p>
      </dgm:t>
    </dgm:pt>
    <dgm:pt modelId="{58583730-F9C6-4936-A486-94622C2B6C26}">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Robotic Arm</a:t>
          </a:r>
        </a:p>
      </dgm:t>
    </dgm:pt>
    <dgm:pt modelId="{FC2B2B22-C5FC-4CD4-916A-41C468C8EF20}" type="parTrans" cxnId="{BBF7C010-8FC9-424B-9BC7-8A92BF627865}">
      <dgm:prSet/>
      <dgm:spPr/>
      <dgm:t>
        <a:bodyPr/>
        <a:lstStyle/>
        <a:p>
          <a:endParaRPr lang="en-US"/>
        </a:p>
      </dgm:t>
    </dgm:pt>
    <dgm:pt modelId="{B51010D0-3272-4160-881D-4FF159E76EEC}" type="sibTrans" cxnId="{BBF7C010-8FC9-424B-9BC7-8A92BF627865}">
      <dgm:prSet/>
      <dgm:spPr/>
      <dgm:t>
        <a:bodyPr/>
        <a:lstStyle/>
        <a:p>
          <a:endParaRPr lang="en-US"/>
        </a:p>
      </dgm:t>
    </dgm:pt>
    <dgm:pt modelId="{7478726E-6E1A-4F39-9622-1C4E46A2C3B3}">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err="1"/>
            <a:t>Swin</a:t>
          </a:r>
          <a:r>
            <a:rPr lang="en-US" dirty="0"/>
            <a:t> Transformer</a:t>
          </a:r>
        </a:p>
      </dgm:t>
    </dgm:pt>
    <dgm:pt modelId="{A5D47352-C8C0-4251-8F94-0188B8AF4D0D}" type="parTrans" cxnId="{A810489D-0AE8-48F6-86AE-0305C1137676}">
      <dgm:prSet/>
      <dgm:spPr/>
      <dgm:t>
        <a:bodyPr/>
        <a:lstStyle/>
        <a:p>
          <a:endParaRPr lang="en-US"/>
        </a:p>
      </dgm:t>
    </dgm:pt>
    <dgm:pt modelId="{2B31FFCD-FB17-4DB4-96DA-6B8FB1F2FD67}" type="sibTrans" cxnId="{A810489D-0AE8-48F6-86AE-0305C1137676}">
      <dgm:prSet/>
      <dgm:spPr/>
      <dgm:t>
        <a:bodyPr/>
        <a:lstStyle/>
        <a:p>
          <a:endParaRPr lang="en-US"/>
        </a:p>
      </dgm:t>
    </dgm:pt>
    <dgm:pt modelId="{8899051E-DEC5-468C-B232-844BE5771FEF}" type="pres">
      <dgm:prSet presAssocID="{74B38001-0A06-419A-B890-1762F5C896A6}" presName="Name0" presStyleCnt="0">
        <dgm:presLayoutVars>
          <dgm:dir/>
          <dgm:resizeHandles val="exact"/>
        </dgm:presLayoutVars>
      </dgm:prSet>
      <dgm:spPr/>
      <dgm:t>
        <a:bodyPr/>
        <a:lstStyle/>
        <a:p>
          <a:endParaRPr lang="en-US"/>
        </a:p>
      </dgm:t>
    </dgm:pt>
    <dgm:pt modelId="{5AEBECF5-B028-4E99-8643-E8288BA7ED95}" type="pres">
      <dgm:prSet presAssocID="{56F478FC-9CD3-44B8-902F-257DBBDC89EE}" presName="composite" presStyleCnt="0"/>
      <dgm:spPr/>
    </dgm:pt>
    <dgm:pt modelId="{1D7964A8-C709-4052-ADEC-FEF8E01FBCED}" type="pres">
      <dgm:prSet presAssocID="{56F478FC-9CD3-44B8-902F-257DBBDC89EE}" presName="rect1" presStyleLbl="bgShp" presStyleIdx="0" presStyleCnt="4" custScaleX="19641" custScaleY="24846" custLinFactNeighborX="36963" custLinFactNeighborY="41859"/>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4000" r="-14000"/>
          </a:stretch>
        </a:blipFill>
      </dgm:spPr>
    </dgm:pt>
    <dgm:pt modelId="{86998E7E-1BAE-4BB4-A453-D5E655AFC369}" type="pres">
      <dgm:prSet presAssocID="{56F478FC-9CD3-44B8-902F-257DBBDC89EE}" presName="rect2" presStyleLbl="trBgShp" presStyleIdx="0" presStyleCnt="4" custScaleX="37964" custScaleY="49730" custLinFactNeighborX="-3977" custLinFactNeighborY="42915">
        <dgm:presLayoutVars>
          <dgm:bulletEnabled val="1"/>
        </dgm:presLayoutVars>
      </dgm:prSet>
      <dgm:spPr/>
      <dgm:t>
        <a:bodyPr/>
        <a:lstStyle/>
        <a:p>
          <a:endParaRPr lang="en-US"/>
        </a:p>
      </dgm:t>
    </dgm:pt>
    <dgm:pt modelId="{93608143-D76F-41B0-AA0E-5B8610AFF68D}" type="pres">
      <dgm:prSet presAssocID="{457D3031-22CF-425E-A5EA-806E850CF03F}" presName="sibTrans" presStyleCnt="0"/>
      <dgm:spPr/>
    </dgm:pt>
    <dgm:pt modelId="{FF02170F-241A-4247-8A66-AFB0BD71F04A}" type="pres">
      <dgm:prSet presAssocID="{19038FDE-6EB6-4B84-8054-C97F7E6DE8E8}" presName="composite" presStyleCnt="0"/>
      <dgm:spPr/>
    </dgm:pt>
    <dgm:pt modelId="{1B9EFDAF-1C25-4DB6-8E78-4911B2E471B2}" type="pres">
      <dgm:prSet presAssocID="{19038FDE-6EB6-4B84-8054-C97F7E6DE8E8}" presName="rect1" presStyleLbl="bgShp" presStyleIdx="1" presStyleCnt="4" custScaleX="21046" custScaleY="12707" custLinFactNeighborX="-11482" custLinFactNeighborY="84001"/>
      <dgm:spPr>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3000"/>
          </a:stretch>
        </a:blipFill>
      </dgm:spPr>
    </dgm:pt>
    <dgm:pt modelId="{4983B074-08AC-4197-8499-6E6CFFC5D991}" type="pres">
      <dgm:prSet presAssocID="{19038FDE-6EB6-4B84-8054-C97F7E6DE8E8}" presName="rect2" presStyleLbl="trBgShp" presStyleIdx="1" presStyleCnt="4" custScaleX="39727" custScaleY="37513" custLinFactY="100000" custLinFactNeighborX="-52141" custLinFactNeighborY="119873">
        <dgm:presLayoutVars>
          <dgm:bulletEnabled val="1"/>
        </dgm:presLayoutVars>
      </dgm:prSet>
      <dgm:spPr/>
      <dgm:t>
        <a:bodyPr/>
        <a:lstStyle/>
        <a:p>
          <a:endParaRPr lang="en-US"/>
        </a:p>
      </dgm:t>
    </dgm:pt>
    <dgm:pt modelId="{95A63EB2-D6F7-493E-86B6-777C1A03F948}" type="pres">
      <dgm:prSet presAssocID="{F5276D10-2D36-4CD0-841C-0515FB951536}" presName="sibTrans" presStyleCnt="0"/>
      <dgm:spPr/>
    </dgm:pt>
    <dgm:pt modelId="{163CBDC7-E0CD-4D9E-92CA-4F22C2675C41}" type="pres">
      <dgm:prSet presAssocID="{58583730-F9C6-4936-A486-94622C2B6C26}" presName="composite" presStyleCnt="0"/>
      <dgm:spPr/>
    </dgm:pt>
    <dgm:pt modelId="{EC739D35-6EFE-4ACB-861A-3419319F3EF5}" type="pres">
      <dgm:prSet presAssocID="{58583730-F9C6-4936-A486-94622C2B6C26}" presName="rect1" presStyleLbl="bgShp" presStyleIdx="2" presStyleCnt="4" custScaleX="14727" custScaleY="16492" custLinFactNeighborX="12689" custLinFactNeighborY="42510"/>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8000" b="-8000"/>
          </a:stretch>
        </a:blipFill>
      </dgm:spPr>
    </dgm:pt>
    <dgm:pt modelId="{BF947FF7-F7D3-474E-A49D-4B6780D9B8E4}" type="pres">
      <dgm:prSet presAssocID="{58583730-F9C6-4936-A486-94622C2B6C26}" presName="rect2" presStyleLbl="trBgShp" presStyleIdx="2" presStyleCnt="4" custScaleX="35194" custScaleY="36332" custLinFactNeighborX="-17142" custLinFactNeighborY="45478">
        <dgm:presLayoutVars>
          <dgm:bulletEnabled val="1"/>
        </dgm:presLayoutVars>
      </dgm:prSet>
      <dgm:spPr/>
      <dgm:t>
        <a:bodyPr/>
        <a:lstStyle/>
        <a:p>
          <a:endParaRPr lang="en-US"/>
        </a:p>
      </dgm:t>
    </dgm:pt>
    <dgm:pt modelId="{8828C403-311C-4EC2-895C-45EED515D82D}" type="pres">
      <dgm:prSet presAssocID="{B51010D0-3272-4160-881D-4FF159E76EEC}" presName="sibTrans" presStyleCnt="0"/>
      <dgm:spPr/>
    </dgm:pt>
    <dgm:pt modelId="{A4AE2FCB-0653-494A-A4D4-09A019DF07D5}" type="pres">
      <dgm:prSet presAssocID="{7478726E-6E1A-4F39-9622-1C4E46A2C3B3}" presName="composite" presStyleCnt="0"/>
      <dgm:spPr/>
    </dgm:pt>
    <dgm:pt modelId="{EAAEDD52-2FCB-4094-9B41-CB4AF5BE5D36}" type="pres">
      <dgm:prSet presAssocID="{7478726E-6E1A-4F39-9622-1C4E46A2C3B3}" presName="rect1" presStyleLbl="bgShp" presStyleIdx="3" presStyleCnt="4" custScaleX="15201" custScaleY="9450" custLinFactNeighborX="-11794" custLinFactNeighborY="9199"/>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l="-10000" r="-7000"/>
          </a:stretch>
        </a:blipFill>
      </dgm:spPr>
      <dgm:t>
        <a:bodyPr/>
        <a:lstStyle/>
        <a:p>
          <a:endParaRPr lang="en-US"/>
        </a:p>
      </dgm:t>
    </dgm:pt>
    <dgm:pt modelId="{D9181088-67BF-412C-AE77-4BFE2587D643}" type="pres">
      <dgm:prSet presAssocID="{7478726E-6E1A-4F39-9622-1C4E46A2C3B3}" presName="rect2" presStyleLbl="trBgShp" presStyleIdx="3" presStyleCnt="4" custScaleX="38116" custScaleY="37355" custLinFactNeighborX="-51561" custLinFactNeighborY="-93137">
        <dgm:presLayoutVars>
          <dgm:bulletEnabled val="1"/>
        </dgm:presLayoutVars>
      </dgm:prSet>
      <dgm:spPr/>
      <dgm:t>
        <a:bodyPr/>
        <a:lstStyle/>
        <a:p>
          <a:endParaRPr lang="en-US"/>
        </a:p>
      </dgm:t>
    </dgm:pt>
  </dgm:ptLst>
  <dgm:cxnLst>
    <dgm:cxn modelId="{7A2A8F48-C450-4771-80E9-1A66CC637DCB}" type="presOf" srcId="{74B38001-0A06-419A-B890-1762F5C896A6}" destId="{8899051E-DEC5-468C-B232-844BE5771FEF}" srcOrd="0" destOrd="0" presId="urn:microsoft.com/office/officeart/2008/layout/BendingPictureSemiTransparentText"/>
    <dgm:cxn modelId="{F9269B91-3B0A-4F7D-A358-6A798DA23FB2}" type="presOf" srcId="{58583730-F9C6-4936-A486-94622C2B6C26}" destId="{BF947FF7-F7D3-474E-A49D-4B6780D9B8E4}" srcOrd="0" destOrd="0" presId="urn:microsoft.com/office/officeart/2008/layout/BendingPictureSemiTransparentText"/>
    <dgm:cxn modelId="{C41778E5-AF65-42B4-8905-0FC0019F6DF3}" type="presOf" srcId="{19038FDE-6EB6-4B84-8054-C97F7E6DE8E8}" destId="{4983B074-08AC-4197-8499-6E6CFFC5D991}" srcOrd="0" destOrd="0" presId="urn:microsoft.com/office/officeart/2008/layout/BendingPictureSemiTransparentText"/>
    <dgm:cxn modelId="{335335F3-9D57-4F35-A9A6-4B147DBABC7D}" srcId="{74B38001-0A06-419A-B890-1762F5C896A6}" destId="{56F478FC-9CD3-44B8-902F-257DBBDC89EE}" srcOrd="0" destOrd="0" parTransId="{EC9ED80F-10C8-4FD1-8BD8-0C7134551A2B}" sibTransId="{457D3031-22CF-425E-A5EA-806E850CF03F}"/>
    <dgm:cxn modelId="{2CE4F148-363E-4A76-99DF-96D024B6AFDA}" type="presOf" srcId="{7478726E-6E1A-4F39-9622-1C4E46A2C3B3}" destId="{D9181088-67BF-412C-AE77-4BFE2587D643}" srcOrd="0" destOrd="0" presId="urn:microsoft.com/office/officeart/2008/layout/BendingPictureSemiTransparentText"/>
    <dgm:cxn modelId="{90E32DE4-5DB9-454B-9BB6-44B43BCCE083}" srcId="{74B38001-0A06-419A-B890-1762F5C896A6}" destId="{19038FDE-6EB6-4B84-8054-C97F7E6DE8E8}" srcOrd="1" destOrd="0" parTransId="{762A0E55-8447-4A82-83A1-D8B0290BE3FD}" sibTransId="{F5276D10-2D36-4CD0-841C-0515FB951536}"/>
    <dgm:cxn modelId="{A810489D-0AE8-48F6-86AE-0305C1137676}" srcId="{74B38001-0A06-419A-B890-1762F5C896A6}" destId="{7478726E-6E1A-4F39-9622-1C4E46A2C3B3}" srcOrd="3" destOrd="0" parTransId="{A5D47352-C8C0-4251-8F94-0188B8AF4D0D}" sibTransId="{2B31FFCD-FB17-4DB4-96DA-6B8FB1F2FD67}"/>
    <dgm:cxn modelId="{BBF7C010-8FC9-424B-9BC7-8A92BF627865}" srcId="{74B38001-0A06-419A-B890-1762F5C896A6}" destId="{58583730-F9C6-4936-A486-94622C2B6C26}" srcOrd="2" destOrd="0" parTransId="{FC2B2B22-C5FC-4CD4-916A-41C468C8EF20}" sibTransId="{B51010D0-3272-4160-881D-4FF159E76EEC}"/>
    <dgm:cxn modelId="{24CB2C9B-33E6-47F8-9D6E-54EA9B9CBD01}" type="presOf" srcId="{56F478FC-9CD3-44B8-902F-257DBBDC89EE}" destId="{86998E7E-1BAE-4BB4-A453-D5E655AFC369}" srcOrd="0" destOrd="0" presId="urn:microsoft.com/office/officeart/2008/layout/BendingPictureSemiTransparentText"/>
    <dgm:cxn modelId="{769EDCF3-9E75-4D77-BDAD-444A4B3346D0}" type="presParOf" srcId="{8899051E-DEC5-468C-B232-844BE5771FEF}" destId="{5AEBECF5-B028-4E99-8643-E8288BA7ED95}" srcOrd="0" destOrd="0" presId="urn:microsoft.com/office/officeart/2008/layout/BendingPictureSemiTransparentText"/>
    <dgm:cxn modelId="{A0DBE4BC-1CAF-4C6E-B4BF-02514C96398B}" type="presParOf" srcId="{5AEBECF5-B028-4E99-8643-E8288BA7ED95}" destId="{1D7964A8-C709-4052-ADEC-FEF8E01FBCED}" srcOrd="0" destOrd="0" presId="urn:microsoft.com/office/officeart/2008/layout/BendingPictureSemiTransparentText"/>
    <dgm:cxn modelId="{E9A85EA1-CBFB-4285-BA09-07C4E572B917}" type="presParOf" srcId="{5AEBECF5-B028-4E99-8643-E8288BA7ED95}" destId="{86998E7E-1BAE-4BB4-A453-D5E655AFC369}" srcOrd="1" destOrd="0" presId="urn:microsoft.com/office/officeart/2008/layout/BendingPictureSemiTransparentText"/>
    <dgm:cxn modelId="{EEE3ACBA-2E31-43CA-89C7-D32E03C79AB1}" type="presParOf" srcId="{8899051E-DEC5-468C-B232-844BE5771FEF}" destId="{93608143-D76F-41B0-AA0E-5B8610AFF68D}" srcOrd="1" destOrd="0" presId="urn:microsoft.com/office/officeart/2008/layout/BendingPictureSemiTransparentText"/>
    <dgm:cxn modelId="{CF01C958-D031-4A35-B97C-929F2336264A}" type="presParOf" srcId="{8899051E-DEC5-468C-B232-844BE5771FEF}" destId="{FF02170F-241A-4247-8A66-AFB0BD71F04A}" srcOrd="2" destOrd="0" presId="urn:microsoft.com/office/officeart/2008/layout/BendingPictureSemiTransparentText"/>
    <dgm:cxn modelId="{1A66C085-BCDB-4474-AAE2-C94059B2FFA4}" type="presParOf" srcId="{FF02170F-241A-4247-8A66-AFB0BD71F04A}" destId="{1B9EFDAF-1C25-4DB6-8E78-4911B2E471B2}" srcOrd="0" destOrd="0" presId="urn:microsoft.com/office/officeart/2008/layout/BendingPictureSemiTransparentText"/>
    <dgm:cxn modelId="{7C1596DF-1117-4235-8156-08E006DCAD11}" type="presParOf" srcId="{FF02170F-241A-4247-8A66-AFB0BD71F04A}" destId="{4983B074-08AC-4197-8499-6E6CFFC5D991}" srcOrd="1" destOrd="0" presId="urn:microsoft.com/office/officeart/2008/layout/BendingPictureSemiTransparentText"/>
    <dgm:cxn modelId="{8EAEB85A-7F61-4C39-B6A3-8A451F55E74E}" type="presParOf" srcId="{8899051E-DEC5-468C-B232-844BE5771FEF}" destId="{95A63EB2-D6F7-493E-86B6-777C1A03F948}" srcOrd="3" destOrd="0" presId="urn:microsoft.com/office/officeart/2008/layout/BendingPictureSemiTransparentText"/>
    <dgm:cxn modelId="{8A4999D0-FC59-46DB-8061-434CE98AEB01}" type="presParOf" srcId="{8899051E-DEC5-468C-B232-844BE5771FEF}" destId="{163CBDC7-E0CD-4D9E-92CA-4F22C2675C41}" srcOrd="4" destOrd="0" presId="urn:microsoft.com/office/officeart/2008/layout/BendingPictureSemiTransparentText"/>
    <dgm:cxn modelId="{C9335D54-ADCD-48D4-832C-CCF9A252E4B2}" type="presParOf" srcId="{163CBDC7-E0CD-4D9E-92CA-4F22C2675C41}" destId="{EC739D35-6EFE-4ACB-861A-3419319F3EF5}" srcOrd="0" destOrd="0" presId="urn:microsoft.com/office/officeart/2008/layout/BendingPictureSemiTransparentText"/>
    <dgm:cxn modelId="{A044F36B-1AAB-41C2-929A-9341AD727389}" type="presParOf" srcId="{163CBDC7-E0CD-4D9E-92CA-4F22C2675C41}" destId="{BF947FF7-F7D3-474E-A49D-4B6780D9B8E4}" srcOrd="1" destOrd="0" presId="urn:microsoft.com/office/officeart/2008/layout/BendingPictureSemiTransparentText"/>
    <dgm:cxn modelId="{10DCAD53-39B9-4C6B-B74B-1103797318F7}" type="presParOf" srcId="{8899051E-DEC5-468C-B232-844BE5771FEF}" destId="{8828C403-311C-4EC2-895C-45EED515D82D}" srcOrd="5" destOrd="0" presId="urn:microsoft.com/office/officeart/2008/layout/BendingPictureSemiTransparentText"/>
    <dgm:cxn modelId="{6DE2DB34-92B6-4560-8446-380A4FE606C2}" type="presParOf" srcId="{8899051E-DEC5-468C-B232-844BE5771FEF}" destId="{A4AE2FCB-0653-494A-A4D4-09A019DF07D5}" srcOrd="6" destOrd="0" presId="urn:microsoft.com/office/officeart/2008/layout/BendingPictureSemiTransparentText"/>
    <dgm:cxn modelId="{8DEFDF13-A777-47C2-BC70-7E1258A52A51}" type="presParOf" srcId="{A4AE2FCB-0653-494A-A4D4-09A019DF07D5}" destId="{EAAEDD52-2FCB-4094-9B41-CB4AF5BE5D36}" srcOrd="0" destOrd="0" presId="urn:microsoft.com/office/officeart/2008/layout/BendingPictureSemiTransparentText"/>
    <dgm:cxn modelId="{31CCDF8A-170C-4CDF-B799-95FC70B616BC}" type="presParOf" srcId="{A4AE2FCB-0653-494A-A4D4-09A019DF07D5}" destId="{D9181088-67BF-412C-AE77-4BFE2587D643}"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502C6A-6783-4874-9C63-E71C1B9A2FA3}" type="doc">
      <dgm:prSet loTypeId="urn:microsoft.com/office/officeart/2008/layout/BendingPictureBlocks" loCatId="picture" qsTypeId="urn:microsoft.com/office/officeart/2005/8/quickstyle/simple1" qsCatId="simple" csTypeId="urn:microsoft.com/office/officeart/2005/8/colors/accent3_2" csCatId="accent3" phldr="1"/>
      <dgm:spPr/>
      <dgm:t>
        <a:bodyPr/>
        <a:lstStyle/>
        <a:p>
          <a:endParaRPr lang="en-US"/>
        </a:p>
      </dgm:t>
    </dgm:pt>
    <dgm:pt modelId="{5910FBDC-D533-4F4B-8F54-ADBB7C07ACA1}">
      <dgm:prSet phldrT="[Text]"/>
      <dgm:spPr>
        <a:solidFill>
          <a:srgbClr val="0070C0"/>
        </a:solidFill>
      </dgm:spPr>
      <dgm:t>
        <a:bodyPr/>
        <a:lstStyle/>
        <a:p>
          <a:r>
            <a:rPr lang="en-US" dirty="0"/>
            <a:t>Open CV python</a:t>
          </a:r>
        </a:p>
      </dgm:t>
    </dgm:pt>
    <dgm:pt modelId="{2E6A4BB9-C0D0-4085-9EC3-1365BE6F7CAA}" type="parTrans" cxnId="{A1313936-91D1-42CB-B693-5EBE0D01313B}">
      <dgm:prSet/>
      <dgm:spPr/>
      <dgm:t>
        <a:bodyPr/>
        <a:lstStyle/>
        <a:p>
          <a:endParaRPr lang="en-US"/>
        </a:p>
      </dgm:t>
    </dgm:pt>
    <dgm:pt modelId="{FB378DC7-3747-4C84-B2F6-13B0C17B15C5}" type="sibTrans" cxnId="{A1313936-91D1-42CB-B693-5EBE0D01313B}">
      <dgm:prSet/>
      <dgm:spPr/>
      <dgm:t>
        <a:bodyPr/>
        <a:lstStyle/>
        <a:p>
          <a:endParaRPr lang="en-US"/>
        </a:p>
      </dgm:t>
    </dgm:pt>
    <dgm:pt modelId="{237EF1EE-C292-4B72-A3FE-78E3084417B0}">
      <dgm:prSet phldrT="[Text]"/>
      <dgm:spPr>
        <a:solidFill>
          <a:srgbClr val="0070C0"/>
        </a:solidFill>
      </dgm:spPr>
      <dgm:t>
        <a:bodyPr/>
        <a:lstStyle/>
        <a:p>
          <a:r>
            <a:rPr lang="en-US" dirty="0"/>
            <a:t>PyCharm</a:t>
          </a:r>
        </a:p>
      </dgm:t>
    </dgm:pt>
    <dgm:pt modelId="{727011E5-04B1-4B6A-B556-DD8B80F88CCD}" type="parTrans" cxnId="{B9DB4A6B-8D3B-4159-8469-3592538F10DD}">
      <dgm:prSet/>
      <dgm:spPr/>
      <dgm:t>
        <a:bodyPr/>
        <a:lstStyle/>
        <a:p>
          <a:endParaRPr lang="en-US"/>
        </a:p>
      </dgm:t>
    </dgm:pt>
    <dgm:pt modelId="{388E93AC-C73F-4839-B184-14D84D56855A}" type="sibTrans" cxnId="{B9DB4A6B-8D3B-4159-8469-3592538F10DD}">
      <dgm:prSet/>
      <dgm:spPr/>
      <dgm:t>
        <a:bodyPr/>
        <a:lstStyle/>
        <a:p>
          <a:endParaRPr lang="en-US"/>
        </a:p>
      </dgm:t>
    </dgm:pt>
    <dgm:pt modelId="{1F0DE8AE-8DA5-4A42-BBE8-68F87FE421DA}">
      <dgm:prSet phldrT="[Text]"/>
      <dgm:spPr>
        <a:solidFill>
          <a:srgbClr val="0070C0"/>
        </a:solidFill>
      </dgm:spPr>
      <dgm:t>
        <a:bodyPr/>
        <a:lstStyle/>
        <a:p>
          <a:r>
            <a:rPr lang="en-US" dirty="0"/>
            <a:t>Arduino</a:t>
          </a:r>
        </a:p>
      </dgm:t>
    </dgm:pt>
    <dgm:pt modelId="{0A93634B-48F9-47DF-B44B-E51A39D18151}" type="parTrans" cxnId="{5105ED39-C467-420C-8341-C5E8C10F7941}">
      <dgm:prSet/>
      <dgm:spPr/>
      <dgm:t>
        <a:bodyPr/>
        <a:lstStyle/>
        <a:p>
          <a:endParaRPr lang="en-US"/>
        </a:p>
      </dgm:t>
    </dgm:pt>
    <dgm:pt modelId="{07234D1A-E544-4E6F-90FE-E87F06F8DA95}" type="sibTrans" cxnId="{5105ED39-C467-420C-8341-C5E8C10F7941}">
      <dgm:prSet/>
      <dgm:spPr/>
      <dgm:t>
        <a:bodyPr/>
        <a:lstStyle/>
        <a:p>
          <a:endParaRPr lang="en-US"/>
        </a:p>
      </dgm:t>
    </dgm:pt>
    <dgm:pt modelId="{8B7F4D8F-9991-4990-ADA8-6FD0654C0959}" type="pres">
      <dgm:prSet presAssocID="{89502C6A-6783-4874-9C63-E71C1B9A2FA3}" presName="Name0" presStyleCnt="0">
        <dgm:presLayoutVars>
          <dgm:dir/>
          <dgm:resizeHandles/>
        </dgm:presLayoutVars>
      </dgm:prSet>
      <dgm:spPr/>
      <dgm:t>
        <a:bodyPr/>
        <a:lstStyle/>
        <a:p>
          <a:endParaRPr lang="en-US"/>
        </a:p>
      </dgm:t>
    </dgm:pt>
    <dgm:pt modelId="{AD1489C1-DE2D-454A-995F-1CAC29958383}" type="pres">
      <dgm:prSet presAssocID="{5910FBDC-D533-4F4B-8F54-ADBB7C07ACA1}" presName="composite" presStyleCnt="0"/>
      <dgm:spPr/>
    </dgm:pt>
    <dgm:pt modelId="{02DA968D-0C13-4B7A-B5F5-D0FB10ACF8B8}" type="pres">
      <dgm:prSet presAssocID="{5910FBDC-D533-4F4B-8F54-ADBB7C07ACA1}" presName="rect1" presStyleLbl="bgImgPlace1" presStyleIdx="0" presStyleCnt="3" custScaleY="75476" custLinFactNeighborX="-71857" custLinFactNeighborY="94382"/>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a:solidFill>
            <a:schemeClr val="accent1"/>
          </a:solidFill>
        </a:ln>
      </dgm:spPr>
    </dgm:pt>
    <dgm:pt modelId="{9A635208-2C8C-472E-AD4C-96C40E08F6A4}" type="pres">
      <dgm:prSet presAssocID="{5910FBDC-D533-4F4B-8F54-ADBB7C07ACA1}" presName="rect2" presStyleLbl="node1" presStyleIdx="0" presStyleCnt="3" custScaleX="182459" custScaleY="48934" custLinFactY="97054" custLinFactNeighborX="-22619" custLinFactNeighborY="100000">
        <dgm:presLayoutVars>
          <dgm:bulletEnabled val="1"/>
        </dgm:presLayoutVars>
      </dgm:prSet>
      <dgm:spPr/>
      <dgm:t>
        <a:bodyPr/>
        <a:lstStyle/>
        <a:p>
          <a:endParaRPr lang="en-US"/>
        </a:p>
      </dgm:t>
    </dgm:pt>
    <dgm:pt modelId="{B909C241-03CF-4AF9-AB89-C758383BAEF3}" type="pres">
      <dgm:prSet presAssocID="{FB378DC7-3747-4C84-B2F6-13B0C17B15C5}" presName="sibTrans" presStyleCnt="0"/>
      <dgm:spPr/>
    </dgm:pt>
    <dgm:pt modelId="{1E5CCCAD-47CB-4CEC-9821-7F7109E4D38A}" type="pres">
      <dgm:prSet presAssocID="{237EF1EE-C292-4B72-A3FE-78E3084417B0}" presName="composite" presStyleCnt="0"/>
      <dgm:spPr/>
    </dgm:pt>
    <dgm:pt modelId="{AF5E6DD4-B9B1-4F68-8E61-BFB51DBA06A4}" type="pres">
      <dgm:prSet presAssocID="{237EF1EE-C292-4B72-A3FE-78E3084417B0}" presName="rect1" presStyleLbl="bgImgPlace1" presStyleIdx="1" presStyleCnt="3" custLinFactNeighborX="-1184" custLinFactNeighborY="72221"/>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a:solidFill>
            <a:schemeClr val="accent1"/>
          </a:solidFill>
        </a:ln>
      </dgm:spPr>
    </dgm:pt>
    <dgm:pt modelId="{31115207-37BE-43CC-B44D-5BD0AC877873}" type="pres">
      <dgm:prSet presAssocID="{237EF1EE-C292-4B72-A3FE-78E3084417B0}" presName="rect2" presStyleLbl="node1" presStyleIdx="1" presStyleCnt="3" custScaleX="193943" custScaleY="52775" custLinFactX="13525" custLinFactY="88144" custLinFactNeighborX="100000" custLinFactNeighborY="100000">
        <dgm:presLayoutVars>
          <dgm:bulletEnabled val="1"/>
        </dgm:presLayoutVars>
      </dgm:prSet>
      <dgm:spPr/>
      <dgm:t>
        <a:bodyPr/>
        <a:lstStyle/>
        <a:p>
          <a:endParaRPr lang="en-US"/>
        </a:p>
      </dgm:t>
    </dgm:pt>
    <dgm:pt modelId="{15AF1DDE-D8A6-4760-9508-5800E8795D0A}" type="pres">
      <dgm:prSet presAssocID="{388E93AC-C73F-4839-B184-14D84D56855A}" presName="sibTrans" presStyleCnt="0"/>
      <dgm:spPr/>
    </dgm:pt>
    <dgm:pt modelId="{CCEF6D54-C0DC-44DA-AAF6-EB0DA8AD186E}" type="pres">
      <dgm:prSet presAssocID="{1F0DE8AE-8DA5-4A42-BBE8-68F87FE421DA}" presName="composite" presStyleCnt="0"/>
      <dgm:spPr/>
    </dgm:pt>
    <dgm:pt modelId="{D5479705-99BE-4E6C-B3EA-79389DECBD44}" type="pres">
      <dgm:prSet presAssocID="{1F0DE8AE-8DA5-4A42-BBE8-68F87FE421DA}" presName="rect1" presStyleLbl="bgImgPlace1" presStyleIdx="2" presStyleCnt="3" custLinFactY="-7099" custLinFactNeighborX="-36969"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a:solidFill>
            <a:schemeClr val="accent1"/>
          </a:solidFill>
        </a:ln>
      </dgm:spPr>
    </dgm:pt>
    <dgm:pt modelId="{1BA0CA84-05AC-4C14-8C54-6132884C3CE3}" type="pres">
      <dgm:prSet presAssocID="{1F0DE8AE-8DA5-4A42-BBE8-68F87FE421DA}" presName="rect2" presStyleLbl="node1" presStyleIdx="2" presStyleCnt="3" custScaleX="159335" custScaleY="54033" custLinFactY="-2199" custLinFactNeighborX="46316" custLinFactNeighborY="-100000">
        <dgm:presLayoutVars>
          <dgm:bulletEnabled val="1"/>
        </dgm:presLayoutVars>
      </dgm:prSet>
      <dgm:spPr/>
      <dgm:t>
        <a:bodyPr/>
        <a:lstStyle/>
        <a:p>
          <a:endParaRPr lang="en-US"/>
        </a:p>
      </dgm:t>
    </dgm:pt>
  </dgm:ptLst>
  <dgm:cxnLst>
    <dgm:cxn modelId="{B9DB4A6B-8D3B-4159-8469-3592538F10DD}" srcId="{89502C6A-6783-4874-9C63-E71C1B9A2FA3}" destId="{237EF1EE-C292-4B72-A3FE-78E3084417B0}" srcOrd="1" destOrd="0" parTransId="{727011E5-04B1-4B6A-B556-DD8B80F88CCD}" sibTransId="{388E93AC-C73F-4839-B184-14D84D56855A}"/>
    <dgm:cxn modelId="{AAA36B6B-B59C-4CD5-9A17-184BA8AF486A}" type="presOf" srcId="{237EF1EE-C292-4B72-A3FE-78E3084417B0}" destId="{31115207-37BE-43CC-B44D-5BD0AC877873}" srcOrd="0" destOrd="0" presId="urn:microsoft.com/office/officeart/2008/layout/BendingPictureBlocks"/>
    <dgm:cxn modelId="{BD8C5281-2D4C-406D-A942-34796DEA214B}" type="presOf" srcId="{1F0DE8AE-8DA5-4A42-BBE8-68F87FE421DA}" destId="{1BA0CA84-05AC-4C14-8C54-6132884C3CE3}" srcOrd="0" destOrd="0" presId="urn:microsoft.com/office/officeart/2008/layout/BendingPictureBlocks"/>
    <dgm:cxn modelId="{5C85F711-CA39-4BE7-9CF6-4EE46ACB349B}" type="presOf" srcId="{5910FBDC-D533-4F4B-8F54-ADBB7C07ACA1}" destId="{9A635208-2C8C-472E-AD4C-96C40E08F6A4}" srcOrd="0" destOrd="0" presId="urn:microsoft.com/office/officeart/2008/layout/BendingPictureBlocks"/>
    <dgm:cxn modelId="{A1313936-91D1-42CB-B693-5EBE0D01313B}" srcId="{89502C6A-6783-4874-9C63-E71C1B9A2FA3}" destId="{5910FBDC-D533-4F4B-8F54-ADBB7C07ACA1}" srcOrd="0" destOrd="0" parTransId="{2E6A4BB9-C0D0-4085-9EC3-1365BE6F7CAA}" sibTransId="{FB378DC7-3747-4C84-B2F6-13B0C17B15C5}"/>
    <dgm:cxn modelId="{5105ED39-C467-420C-8341-C5E8C10F7941}" srcId="{89502C6A-6783-4874-9C63-E71C1B9A2FA3}" destId="{1F0DE8AE-8DA5-4A42-BBE8-68F87FE421DA}" srcOrd="2" destOrd="0" parTransId="{0A93634B-48F9-47DF-B44B-E51A39D18151}" sibTransId="{07234D1A-E544-4E6F-90FE-E87F06F8DA95}"/>
    <dgm:cxn modelId="{F2FAD673-210A-404A-A4AB-86C4414DCB5B}" type="presOf" srcId="{89502C6A-6783-4874-9C63-E71C1B9A2FA3}" destId="{8B7F4D8F-9991-4990-ADA8-6FD0654C0959}" srcOrd="0" destOrd="0" presId="urn:microsoft.com/office/officeart/2008/layout/BendingPictureBlocks"/>
    <dgm:cxn modelId="{EC64CD80-720D-45AB-B7D3-782E8E9D0112}" type="presParOf" srcId="{8B7F4D8F-9991-4990-ADA8-6FD0654C0959}" destId="{AD1489C1-DE2D-454A-995F-1CAC29958383}" srcOrd="0" destOrd="0" presId="urn:microsoft.com/office/officeart/2008/layout/BendingPictureBlocks"/>
    <dgm:cxn modelId="{1F9D38A1-BACA-4283-93FF-52BAE18004C2}" type="presParOf" srcId="{AD1489C1-DE2D-454A-995F-1CAC29958383}" destId="{02DA968D-0C13-4B7A-B5F5-D0FB10ACF8B8}" srcOrd="0" destOrd="0" presId="urn:microsoft.com/office/officeart/2008/layout/BendingPictureBlocks"/>
    <dgm:cxn modelId="{37BB328A-3AC6-4A79-92A3-0806F71D996B}" type="presParOf" srcId="{AD1489C1-DE2D-454A-995F-1CAC29958383}" destId="{9A635208-2C8C-472E-AD4C-96C40E08F6A4}" srcOrd="1" destOrd="0" presId="urn:microsoft.com/office/officeart/2008/layout/BendingPictureBlocks"/>
    <dgm:cxn modelId="{1C717E18-67F9-4655-AB35-66EDDD166CC0}" type="presParOf" srcId="{8B7F4D8F-9991-4990-ADA8-6FD0654C0959}" destId="{B909C241-03CF-4AF9-AB89-C758383BAEF3}" srcOrd="1" destOrd="0" presId="urn:microsoft.com/office/officeart/2008/layout/BendingPictureBlocks"/>
    <dgm:cxn modelId="{CC61A2E6-B669-4364-99D8-90231F322B9E}" type="presParOf" srcId="{8B7F4D8F-9991-4990-ADA8-6FD0654C0959}" destId="{1E5CCCAD-47CB-4CEC-9821-7F7109E4D38A}" srcOrd="2" destOrd="0" presId="urn:microsoft.com/office/officeart/2008/layout/BendingPictureBlocks"/>
    <dgm:cxn modelId="{99DDE0E9-59AD-49CD-98E6-1B6BBF4DE24F}" type="presParOf" srcId="{1E5CCCAD-47CB-4CEC-9821-7F7109E4D38A}" destId="{AF5E6DD4-B9B1-4F68-8E61-BFB51DBA06A4}" srcOrd="0" destOrd="0" presId="urn:microsoft.com/office/officeart/2008/layout/BendingPictureBlocks"/>
    <dgm:cxn modelId="{94CED0C8-B7BB-42FE-B0E5-0B39E62C2391}" type="presParOf" srcId="{1E5CCCAD-47CB-4CEC-9821-7F7109E4D38A}" destId="{31115207-37BE-43CC-B44D-5BD0AC877873}" srcOrd="1" destOrd="0" presId="urn:microsoft.com/office/officeart/2008/layout/BendingPictureBlocks"/>
    <dgm:cxn modelId="{F15F77E5-461F-4340-8AEF-FADCB7284E62}" type="presParOf" srcId="{8B7F4D8F-9991-4990-ADA8-6FD0654C0959}" destId="{15AF1DDE-D8A6-4760-9508-5800E8795D0A}" srcOrd="3" destOrd="0" presId="urn:microsoft.com/office/officeart/2008/layout/BendingPictureBlocks"/>
    <dgm:cxn modelId="{D4DF4B8C-3F92-401D-B6CD-C46402B9E377}" type="presParOf" srcId="{8B7F4D8F-9991-4990-ADA8-6FD0654C0959}" destId="{CCEF6D54-C0DC-44DA-AAF6-EB0DA8AD186E}" srcOrd="4" destOrd="0" presId="urn:microsoft.com/office/officeart/2008/layout/BendingPictureBlocks"/>
    <dgm:cxn modelId="{1C29389E-740C-41A1-9C51-9F25812B3615}" type="presParOf" srcId="{CCEF6D54-C0DC-44DA-AAF6-EB0DA8AD186E}" destId="{D5479705-99BE-4E6C-B3EA-79389DECBD44}" srcOrd="0" destOrd="0" presId="urn:microsoft.com/office/officeart/2008/layout/BendingPictureBlocks"/>
    <dgm:cxn modelId="{2A470F6C-1905-4EA1-9CBE-242D13FB0BAA}" type="presParOf" srcId="{CCEF6D54-C0DC-44DA-AAF6-EB0DA8AD186E}" destId="{1BA0CA84-05AC-4C14-8C54-6132884C3CE3}"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874D6-FFC2-4DC8-B99E-A3EDA4EFB01F}">
      <dsp:nvSpPr>
        <dsp:cNvPr id="0" name=""/>
        <dsp:cNvSpPr/>
      </dsp:nvSpPr>
      <dsp:spPr>
        <a:xfrm rot="5400000">
          <a:off x="-253536" y="256474"/>
          <a:ext cx="1690240" cy="1183168"/>
        </a:xfrm>
        <a:prstGeom prst="chevron">
          <a:avLst/>
        </a:prstGeom>
        <a:blipFill rotWithShape="0">
          <a:blip xmlns:r="http://schemas.openxmlformats.org/officeDocument/2006/relationships" r:embed="rId1"/>
          <a:tile tx="0" ty="0" sx="100000" sy="100000" flip="none" algn="tl"/>
        </a:blipFill>
        <a:ln w="15875" cap="flat" cmpd="sng" algn="ctr">
          <a:solidFill>
            <a:schemeClr val="tx1"/>
          </a:solidFill>
          <a:prstDash val="solid"/>
        </a:ln>
        <a:effectLst/>
        <a:scene3d>
          <a:camera prst="orthographicFront"/>
          <a:lightRig rig="threePt" dir="t"/>
        </a:scene3d>
        <a:sp3d>
          <a:bevelT prst="relaxedInset"/>
        </a:sp3d>
      </dsp:spPr>
      <dsp:style>
        <a:lnRef idx="2">
          <a:scrgbClr r="0" g="0" b="0"/>
        </a:lnRef>
        <a:fillRef idx="1">
          <a:scrgbClr r="0" g="0" b="0"/>
        </a:fillRef>
        <a:effectRef idx="1">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01</a:t>
          </a:r>
        </a:p>
      </dsp:txBody>
      <dsp:txXfrm rot="-5400000">
        <a:off x="0" y="594522"/>
        <a:ext cx="1183168" cy="507072"/>
      </dsp:txXfrm>
    </dsp:sp>
    <dsp:sp modelId="{B4448314-CFA0-48CC-94A8-4AC58ED62680}">
      <dsp:nvSpPr>
        <dsp:cNvPr id="0" name=""/>
        <dsp:cNvSpPr/>
      </dsp:nvSpPr>
      <dsp:spPr>
        <a:xfrm rot="5400000">
          <a:off x="3852256" y="-2666149"/>
          <a:ext cx="1098656" cy="6436831"/>
        </a:xfrm>
        <a:prstGeom prst="round2Same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Robotic arm can be used in welding</a:t>
          </a:r>
        </a:p>
      </dsp:txBody>
      <dsp:txXfrm rot="-5400000">
        <a:off x="1183169" y="56570"/>
        <a:ext cx="6383199" cy="991392"/>
      </dsp:txXfrm>
    </dsp:sp>
    <dsp:sp modelId="{3B24FC2A-236A-4A99-8F9A-00CA8D66E4F4}">
      <dsp:nvSpPr>
        <dsp:cNvPr id="0" name=""/>
        <dsp:cNvSpPr/>
      </dsp:nvSpPr>
      <dsp:spPr>
        <a:xfrm rot="5400000">
          <a:off x="-253536" y="1753682"/>
          <a:ext cx="1690240" cy="1183168"/>
        </a:xfrm>
        <a:prstGeom prst="chevron">
          <a:avLst/>
        </a:prstGeom>
        <a:blipFill rotWithShape="0">
          <a:blip xmlns:r="http://schemas.openxmlformats.org/officeDocument/2006/relationships" r:embed="rId2"/>
          <a:tile tx="0" ty="0" sx="100000" sy="100000" flip="none" algn="tl"/>
        </a:blipFill>
        <a:ln w="15875" cap="flat" cmpd="sng" algn="ctr">
          <a:solidFill>
            <a:schemeClr val="accent2">
              <a:lumMod val="5000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1">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02</a:t>
          </a:r>
        </a:p>
      </dsp:txBody>
      <dsp:txXfrm rot="-5400000">
        <a:off x="0" y="2091730"/>
        <a:ext cx="1183168" cy="507072"/>
      </dsp:txXfrm>
    </dsp:sp>
    <dsp:sp modelId="{1D884DD9-4FF6-426B-82C1-9DF0C66529A2}">
      <dsp:nvSpPr>
        <dsp:cNvPr id="0" name=""/>
        <dsp:cNvSpPr/>
      </dsp:nvSpPr>
      <dsp:spPr>
        <a:xfrm rot="5400000">
          <a:off x="3852256" y="-1168941"/>
          <a:ext cx="1098656" cy="6436831"/>
        </a:xfrm>
        <a:prstGeom prst="round2Same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For object pick and place solution</a:t>
          </a:r>
        </a:p>
      </dsp:txBody>
      <dsp:txXfrm rot="-5400000">
        <a:off x="1183169" y="1553778"/>
        <a:ext cx="6383199" cy="991392"/>
      </dsp:txXfrm>
    </dsp:sp>
    <dsp:sp modelId="{E3A07430-2008-4D01-972F-10EE1FF8F34F}">
      <dsp:nvSpPr>
        <dsp:cNvPr id="0" name=""/>
        <dsp:cNvSpPr/>
      </dsp:nvSpPr>
      <dsp:spPr>
        <a:xfrm rot="5400000">
          <a:off x="-253536" y="3250889"/>
          <a:ext cx="1690240" cy="1183168"/>
        </a:xfrm>
        <a:prstGeom prst="chevron">
          <a:avLst/>
        </a:prstGeom>
        <a:blipFill rotWithShape="0">
          <a:blip xmlns:r="http://schemas.openxmlformats.org/officeDocument/2006/relationships" r:embed="rId3"/>
          <a:tile tx="0" ty="0" sx="100000" sy="100000" flip="none" algn="tl"/>
        </a:blipFill>
        <a:ln w="15875" cap="flat" cmpd="sng" algn="ctr">
          <a:solidFill>
            <a:schemeClr val="accent2">
              <a:lumMod val="5000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1">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03</a:t>
          </a:r>
        </a:p>
      </dsp:txBody>
      <dsp:txXfrm rot="-5400000">
        <a:off x="0" y="3588937"/>
        <a:ext cx="1183168" cy="507072"/>
      </dsp:txXfrm>
    </dsp:sp>
    <dsp:sp modelId="{D36CFE66-AE5F-4EFD-9D63-1A6E4D873219}">
      <dsp:nvSpPr>
        <dsp:cNvPr id="0" name=""/>
        <dsp:cNvSpPr/>
      </dsp:nvSpPr>
      <dsp:spPr>
        <a:xfrm rot="5400000">
          <a:off x="3852256" y="328266"/>
          <a:ext cx="1098656" cy="6436831"/>
        </a:xfrm>
        <a:prstGeom prst="round2Same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For based object sorting </a:t>
          </a:r>
        </a:p>
      </dsp:txBody>
      <dsp:txXfrm rot="-5400000">
        <a:off x="1183169" y="3050985"/>
        <a:ext cx="6383199" cy="991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964A8-C709-4052-ADEC-FEF8E01FBCED}">
      <dsp:nvSpPr>
        <dsp:cNvPr id="0" name=""/>
        <dsp:cNvSpPr/>
      </dsp:nvSpPr>
      <dsp:spPr>
        <a:xfrm>
          <a:off x="3904133" y="2441658"/>
          <a:ext cx="1332297" cy="144455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86998E7E-1BAE-4BB4-A453-D5E655AFC369}">
      <dsp:nvSpPr>
        <dsp:cNvPr id="0" name=""/>
        <dsp:cNvSpPr/>
      </dsp:nvSpPr>
      <dsp:spPr>
        <a:xfrm>
          <a:off x="505625" y="2842595"/>
          <a:ext cx="2575191" cy="693917"/>
        </a:xfrm>
        <a:prstGeom prst="rect">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a:t>A4 Tech webcam 940ah</a:t>
          </a:r>
        </a:p>
      </dsp:txBody>
      <dsp:txXfrm>
        <a:off x="505625" y="2842595"/>
        <a:ext cx="2575191" cy="693917"/>
      </dsp:txXfrm>
    </dsp:sp>
    <dsp:sp modelId="{1B9EFDAF-1C25-4DB6-8E78-4911B2E471B2}">
      <dsp:nvSpPr>
        <dsp:cNvPr id="0" name=""/>
        <dsp:cNvSpPr/>
      </dsp:nvSpPr>
      <dsp:spPr>
        <a:xfrm>
          <a:off x="3897194" y="5110873"/>
          <a:ext cx="1427602" cy="738790"/>
        </a:xfrm>
        <a:prstGeom prst="rect">
          <a:avLst/>
        </a:prstGeom>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3000"/>
          </a:stretch>
        </a:blipFill>
        <a:ln>
          <a:noFill/>
        </a:ln>
        <a:effectLst/>
      </dsp:spPr>
      <dsp:style>
        <a:lnRef idx="0">
          <a:scrgbClr r="0" g="0" b="0"/>
        </a:lnRef>
        <a:fillRef idx="1">
          <a:scrgbClr r="0" g="0" b="0"/>
        </a:fillRef>
        <a:effectRef idx="0">
          <a:scrgbClr r="0" g="0" b="0"/>
        </a:effectRef>
        <a:fontRef idx="minor"/>
      </dsp:style>
    </dsp:sp>
    <dsp:sp modelId="{4983B074-08AC-4197-8499-6E6CFFC5D991}">
      <dsp:nvSpPr>
        <dsp:cNvPr id="0" name=""/>
        <dsp:cNvSpPr/>
      </dsp:nvSpPr>
      <dsp:spPr>
        <a:xfrm>
          <a:off x="505605" y="5263227"/>
          <a:ext cx="2694780" cy="523445"/>
        </a:xfrm>
        <a:prstGeom prst="rect">
          <a:avLst/>
        </a:prstGeom>
        <a:solidFill>
          <a:schemeClr val="accent6"/>
        </a:solidFill>
        <a:ln w="15875"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a:t>GPU </a:t>
          </a:r>
          <a:r>
            <a:rPr lang="en-US" sz="2100" kern="1200" dirty="0" err="1"/>
            <a:t>Rtx</a:t>
          </a:r>
          <a:r>
            <a:rPr lang="en-US" sz="2100" kern="1200" dirty="0"/>
            <a:t> 3090</a:t>
          </a:r>
        </a:p>
      </dsp:txBody>
      <dsp:txXfrm>
        <a:off x="505605" y="5263227"/>
        <a:ext cx="2694780" cy="523445"/>
      </dsp:txXfrm>
    </dsp:sp>
    <dsp:sp modelId="{EC739D35-6EFE-4ACB-861A-3419319F3EF5}">
      <dsp:nvSpPr>
        <dsp:cNvPr id="0" name=""/>
        <dsp:cNvSpPr/>
      </dsp:nvSpPr>
      <dsp:spPr>
        <a:xfrm>
          <a:off x="8983999" y="2647672"/>
          <a:ext cx="998968" cy="95885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8000" b="-8000"/>
          </a:stretch>
        </a:blipFill>
        <a:ln>
          <a:noFill/>
        </a:ln>
        <a:effectLst/>
      </dsp:spPr>
      <dsp:style>
        <a:lnRef idx="0">
          <a:scrgbClr r="0" g="0" b="0"/>
        </a:lnRef>
        <a:fillRef idx="1">
          <a:scrgbClr r="0" g="0" b="0"/>
        </a:fillRef>
        <a:effectRef idx="0">
          <a:scrgbClr r="0" g="0" b="0"/>
        </a:effectRef>
        <a:fontRef idx="minor"/>
      </dsp:style>
    </dsp:sp>
    <dsp:sp modelId="{BF947FF7-F7D3-474E-A49D-4B6780D9B8E4}">
      <dsp:nvSpPr>
        <dsp:cNvPr id="0" name=""/>
        <dsp:cNvSpPr/>
      </dsp:nvSpPr>
      <dsp:spPr>
        <a:xfrm>
          <a:off x="6266325" y="2897145"/>
          <a:ext cx="2387295" cy="506966"/>
        </a:xfrm>
        <a:prstGeom prst="rect">
          <a:avLst/>
        </a:prstGeom>
        <a:solidFill>
          <a:schemeClr val="accent6"/>
        </a:solidFill>
        <a:ln w="15875"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a:t>Robotic Arm</a:t>
          </a:r>
        </a:p>
      </dsp:txBody>
      <dsp:txXfrm>
        <a:off x="6266325" y="2897145"/>
        <a:ext cx="2387295" cy="506966"/>
      </dsp:txXfrm>
    </dsp:sp>
    <dsp:sp modelId="{EAAEDD52-2FCB-4094-9B41-CB4AF5BE5D36}">
      <dsp:nvSpPr>
        <dsp:cNvPr id="0" name=""/>
        <dsp:cNvSpPr/>
      </dsp:nvSpPr>
      <dsp:spPr>
        <a:xfrm>
          <a:off x="3980323" y="4150848"/>
          <a:ext cx="1031121" cy="549427"/>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l="-10000" r="-7000"/>
          </a:stretch>
        </a:blipFill>
        <a:ln>
          <a:noFill/>
        </a:ln>
        <a:effectLst/>
      </dsp:spPr>
      <dsp:style>
        <a:lnRef idx="0">
          <a:scrgbClr r="0" g="0" b="0"/>
        </a:lnRef>
        <a:fillRef idx="1">
          <a:scrgbClr r="0" g="0" b="0"/>
        </a:fillRef>
        <a:effectRef idx="0">
          <a:scrgbClr r="0" g="0" b="0"/>
        </a:effectRef>
        <a:fontRef idx="minor"/>
      </dsp:style>
    </dsp:sp>
    <dsp:sp modelId="{D9181088-67BF-412C-AE77-4BFE2587D643}">
      <dsp:nvSpPr>
        <dsp:cNvPr id="0" name=""/>
        <dsp:cNvSpPr/>
      </dsp:nvSpPr>
      <dsp:spPr>
        <a:xfrm>
          <a:off x="505639" y="4190995"/>
          <a:ext cx="2585502" cy="521240"/>
        </a:xfrm>
        <a:prstGeom prst="rect">
          <a:avLst/>
        </a:prstGeom>
        <a:solidFill>
          <a:schemeClr val="accent6"/>
        </a:solidFill>
        <a:ln w="15875"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err="1"/>
            <a:t>Swin</a:t>
          </a:r>
          <a:r>
            <a:rPr lang="en-US" sz="2100" kern="1200" dirty="0"/>
            <a:t> Transformer</a:t>
          </a:r>
        </a:p>
      </dsp:txBody>
      <dsp:txXfrm>
        <a:off x="505639" y="4190995"/>
        <a:ext cx="2585502" cy="521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A968D-0C13-4B7A-B5F5-D0FB10ACF8B8}">
      <dsp:nvSpPr>
        <dsp:cNvPr id="0" name=""/>
        <dsp:cNvSpPr/>
      </dsp:nvSpPr>
      <dsp:spPr>
        <a:xfrm>
          <a:off x="25401" y="2644001"/>
          <a:ext cx="2216630" cy="14071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15875"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9A635208-2C8C-472E-AD4C-96C40E08F6A4}">
      <dsp:nvSpPr>
        <dsp:cNvPr id="0" name=""/>
        <dsp:cNvSpPr/>
      </dsp:nvSpPr>
      <dsp:spPr>
        <a:xfrm>
          <a:off x="25397" y="4113541"/>
          <a:ext cx="2191943" cy="587861"/>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Open CV python</a:t>
          </a:r>
        </a:p>
      </dsp:txBody>
      <dsp:txXfrm>
        <a:off x="25397" y="4113541"/>
        <a:ext cx="2191943" cy="587861"/>
      </dsp:txXfrm>
    </dsp:sp>
    <dsp:sp modelId="{AF5E6DD4-B9B1-4F68-8E61-BFB51DBA06A4}">
      <dsp:nvSpPr>
        <dsp:cNvPr id="0" name=""/>
        <dsp:cNvSpPr/>
      </dsp:nvSpPr>
      <dsp:spPr>
        <a:xfrm>
          <a:off x="5587996" y="2023536"/>
          <a:ext cx="2216630" cy="186434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15875"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31115207-37BE-43CC-B44D-5BD0AC877873}">
      <dsp:nvSpPr>
        <dsp:cNvPr id="0" name=""/>
        <dsp:cNvSpPr/>
      </dsp:nvSpPr>
      <dsp:spPr>
        <a:xfrm>
          <a:off x="5587997" y="4004729"/>
          <a:ext cx="2329904" cy="634004"/>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PyCharm</a:t>
          </a:r>
        </a:p>
      </dsp:txBody>
      <dsp:txXfrm>
        <a:off x="5587997" y="4004729"/>
        <a:ext cx="2329904" cy="634004"/>
      </dsp:txXfrm>
    </dsp:sp>
    <dsp:sp modelId="{D5479705-99BE-4E6C-B3EA-79389DECBD44}">
      <dsp:nvSpPr>
        <dsp:cNvPr id="0" name=""/>
        <dsp:cNvSpPr/>
      </dsp:nvSpPr>
      <dsp:spPr>
        <a:xfrm>
          <a:off x="2727308" y="880539"/>
          <a:ext cx="2216630" cy="186434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w="15875"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BA0CA84-05AC-4C14-8C54-6132884C3CE3}">
      <dsp:nvSpPr>
        <dsp:cNvPr id="0" name=""/>
        <dsp:cNvSpPr/>
      </dsp:nvSpPr>
      <dsp:spPr>
        <a:xfrm>
          <a:off x="2921004" y="2709328"/>
          <a:ext cx="1914146" cy="649117"/>
        </a:xfrm>
        <a:prstGeom prst="rect">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Arduino</a:t>
          </a:r>
        </a:p>
      </dsp:txBody>
      <dsp:txXfrm>
        <a:off x="2921004" y="2709328"/>
        <a:ext cx="1914146" cy="6491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3EFC36-18B8-45AB-B2CC-9592AEEA423B}" type="datetimeFigureOut">
              <a:rPr lang="en-US" smtClean="0"/>
              <a:pPr/>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10193-F59C-4190-9FEB-B27F1F210251}" type="slidenum">
              <a:rPr lang="en-US" smtClean="0"/>
              <a:pPr/>
              <a:t>‹#›</a:t>
            </a:fld>
            <a:endParaRPr lang="en-US"/>
          </a:p>
        </p:txBody>
      </p:sp>
    </p:spTree>
    <p:extLst>
      <p:ext uri="{BB962C8B-B14F-4D97-AF65-F5344CB8AC3E}">
        <p14:creationId xmlns:p14="http://schemas.microsoft.com/office/powerpoint/2010/main" val="87292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2</a:t>
            </a:fld>
            <a:endParaRPr lang="en-US"/>
          </a:p>
        </p:txBody>
      </p:sp>
    </p:spTree>
    <p:extLst>
      <p:ext uri="{BB962C8B-B14F-4D97-AF65-F5344CB8AC3E}">
        <p14:creationId xmlns:p14="http://schemas.microsoft.com/office/powerpoint/2010/main" val="2953302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26</a:t>
            </a:fld>
            <a:endParaRPr lang="en-US"/>
          </a:p>
        </p:txBody>
      </p:sp>
    </p:spTree>
    <p:extLst>
      <p:ext uri="{BB962C8B-B14F-4D97-AF65-F5344CB8AC3E}">
        <p14:creationId xmlns:p14="http://schemas.microsoft.com/office/powerpoint/2010/main" val="3979832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4</a:t>
            </a:fld>
            <a:endParaRPr lang="en-US"/>
          </a:p>
        </p:txBody>
      </p:sp>
    </p:spTree>
    <p:extLst>
      <p:ext uri="{BB962C8B-B14F-4D97-AF65-F5344CB8AC3E}">
        <p14:creationId xmlns:p14="http://schemas.microsoft.com/office/powerpoint/2010/main" val="2503500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7</a:t>
            </a:fld>
            <a:endParaRPr lang="en-US"/>
          </a:p>
        </p:txBody>
      </p:sp>
    </p:spTree>
    <p:extLst>
      <p:ext uri="{BB962C8B-B14F-4D97-AF65-F5344CB8AC3E}">
        <p14:creationId xmlns:p14="http://schemas.microsoft.com/office/powerpoint/2010/main" val="2503500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12</a:t>
            </a:fld>
            <a:endParaRPr lang="en-US"/>
          </a:p>
        </p:txBody>
      </p:sp>
    </p:spTree>
    <p:extLst>
      <p:ext uri="{BB962C8B-B14F-4D97-AF65-F5344CB8AC3E}">
        <p14:creationId xmlns:p14="http://schemas.microsoft.com/office/powerpoint/2010/main" val="2459432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14</a:t>
            </a:fld>
            <a:endParaRPr lang="en-US"/>
          </a:p>
        </p:txBody>
      </p:sp>
    </p:spTree>
    <p:extLst>
      <p:ext uri="{BB962C8B-B14F-4D97-AF65-F5344CB8AC3E}">
        <p14:creationId xmlns:p14="http://schemas.microsoft.com/office/powerpoint/2010/main" val="2503500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20</a:t>
            </a:fld>
            <a:endParaRPr lang="en-US"/>
          </a:p>
        </p:txBody>
      </p:sp>
    </p:spTree>
    <p:extLst>
      <p:ext uri="{BB962C8B-B14F-4D97-AF65-F5344CB8AC3E}">
        <p14:creationId xmlns:p14="http://schemas.microsoft.com/office/powerpoint/2010/main" val="2883566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23</a:t>
            </a:fld>
            <a:endParaRPr lang="en-US"/>
          </a:p>
        </p:txBody>
      </p:sp>
    </p:spTree>
    <p:extLst>
      <p:ext uri="{BB962C8B-B14F-4D97-AF65-F5344CB8AC3E}">
        <p14:creationId xmlns:p14="http://schemas.microsoft.com/office/powerpoint/2010/main" val="2660036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24</a:t>
            </a:fld>
            <a:endParaRPr lang="en-US"/>
          </a:p>
        </p:txBody>
      </p:sp>
    </p:spTree>
    <p:extLst>
      <p:ext uri="{BB962C8B-B14F-4D97-AF65-F5344CB8AC3E}">
        <p14:creationId xmlns:p14="http://schemas.microsoft.com/office/powerpoint/2010/main" val="2503500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10193-F59C-4190-9FEB-B27F1F210251}" type="slidenum">
              <a:rPr lang="en-US" smtClean="0"/>
              <a:pPr/>
              <a:t>25</a:t>
            </a:fld>
            <a:endParaRPr lang="en-US"/>
          </a:p>
        </p:txBody>
      </p:sp>
    </p:spTree>
    <p:extLst>
      <p:ext uri="{BB962C8B-B14F-4D97-AF65-F5344CB8AC3E}">
        <p14:creationId xmlns:p14="http://schemas.microsoft.com/office/powerpoint/2010/main" val="2503500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11/01/2022</a:t>
            </a:r>
          </a:p>
        </p:txBody>
      </p:sp>
      <p:sp>
        <p:nvSpPr>
          <p:cNvPr id="5" name="Footer Placeholder 4"/>
          <p:cNvSpPr>
            <a:spLocks noGrp="1"/>
          </p:cNvSpPr>
          <p:nvPr>
            <p:ph type="ftr" sz="quarter" idx="11"/>
          </p:nvPr>
        </p:nvSpPr>
        <p:spPr/>
        <p:txBody>
          <a:bodyPr/>
          <a:lstStyle/>
          <a:p>
            <a:r>
              <a:rPr lang="en-US"/>
              <a:t>AUTOMATIC TARGET RECOGNITION BY ROBOTIC ARM</a:t>
            </a:r>
          </a:p>
        </p:txBody>
      </p:sp>
      <p:sp>
        <p:nvSpPr>
          <p:cNvPr id="6" name="Slide Number Placeholder 5"/>
          <p:cNvSpPr>
            <a:spLocks noGrp="1"/>
          </p:cNvSpPr>
          <p:nvPr>
            <p:ph type="sldNum" sz="quarter" idx="12"/>
          </p:nvPr>
        </p:nvSpPr>
        <p:spPr/>
        <p:txBody>
          <a:bodyPr/>
          <a:lstStyle/>
          <a:p>
            <a:fld id="{32AD1FF7-8792-46E9-9CF6-BE8F67759E4B}"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829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11/01/2022</a:t>
            </a:r>
          </a:p>
        </p:txBody>
      </p:sp>
      <p:sp>
        <p:nvSpPr>
          <p:cNvPr id="5" name="Footer Placeholder 4"/>
          <p:cNvSpPr>
            <a:spLocks noGrp="1"/>
          </p:cNvSpPr>
          <p:nvPr>
            <p:ph type="ftr" sz="quarter" idx="11"/>
          </p:nvPr>
        </p:nvSpPr>
        <p:spPr/>
        <p:txBody>
          <a:bodyPr/>
          <a:lstStyle/>
          <a:p>
            <a:r>
              <a:rPr lang="en-US"/>
              <a:t>AUTOMATIC TARGET RECOGNITION BY ROBOTIC ARM</a:t>
            </a:r>
          </a:p>
        </p:txBody>
      </p:sp>
      <p:sp>
        <p:nvSpPr>
          <p:cNvPr id="6" name="Slide Number Placeholder 5"/>
          <p:cNvSpPr>
            <a:spLocks noGrp="1"/>
          </p:cNvSpPr>
          <p:nvPr>
            <p:ph type="sldNum" sz="quarter" idx="12"/>
          </p:nvPr>
        </p:nvSpPr>
        <p:spPr/>
        <p:txBody>
          <a:bodyPr/>
          <a:lstStyle/>
          <a:p>
            <a:fld id="{2CC723EA-CB2A-4EFB-81C1-6939F03040D0}" type="slidenum">
              <a:rPr lang="en-US" smtClean="0"/>
              <a:pPr/>
              <a:t>‹#›</a:t>
            </a:fld>
            <a:endParaRPr lang="en-US"/>
          </a:p>
        </p:txBody>
      </p:sp>
    </p:spTree>
    <p:extLst>
      <p:ext uri="{BB962C8B-B14F-4D97-AF65-F5344CB8AC3E}">
        <p14:creationId xmlns:p14="http://schemas.microsoft.com/office/powerpoint/2010/main" val="3635722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11/01/2022</a:t>
            </a:r>
          </a:p>
        </p:txBody>
      </p:sp>
      <p:sp>
        <p:nvSpPr>
          <p:cNvPr id="5" name="Footer Placeholder 4"/>
          <p:cNvSpPr>
            <a:spLocks noGrp="1"/>
          </p:cNvSpPr>
          <p:nvPr>
            <p:ph type="ftr" sz="quarter" idx="11"/>
          </p:nvPr>
        </p:nvSpPr>
        <p:spPr/>
        <p:txBody>
          <a:bodyPr/>
          <a:lstStyle/>
          <a:p>
            <a:r>
              <a:rPr lang="en-US"/>
              <a:t>AUTOMATIC TARGET RECOGNITION BY ROBOTIC ARM</a:t>
            </a:r>
          </a:p>
        </p:txBody>
      </p:sp>
      <p:sp>
        <p:nvSpPr>
          <p:cNvPr id="6" name="Slide Number Placeholder 5"/>
          <p:cNvSpPr>
            <a:spLocks noGrp="1"/>
          </p:cNvSpPr>
          <p:nvPr>
            <p:ph type="sldNum" sz="quarter" idx="12"/>
          </p:nvPr>
        </p:nvSpPr>
        <p:spPr/>
        <p:txBody>
          <a:bodyPr/>
          <a:lstStyle/>
          <a:p>
            <a:fld id="{9C75AC3B-17E6-44EB-A99B-1CF6270B365E}" type="slidenum">
              <a:rPr lang="en-US" smtClean="0"/>
              <a:pPr/>
              <a:t>‹#›</a:t>
            </a:fld>
            <a:endParaRPr lang="en-US"/>
          </a:p>
        </p:txBody>
      </p:sp>
    </p:spTree>
    <p:extLst>
      <p:ext uri="{BB962C8B-B14F-4D97-AF65-F5344CB8AC3E}">
        <p14:creationId xmlns:p14="http://schemas.microsoft.com/office/powerpoint/2010/main" val="4207662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11/01/2022</a:t>
            </a:r>
          </a:p>
        </p:txBody>
      </p:sp>
      <p:sp>
        <p:nvSpPr>
          <p:cNvPr id="5" name="Footer Placeholder 4"/>
          <p:cNvSpPr>
            <a:spLocks noGrp="1"/>
          </p:cNvSpPr>
          <p:nvPr>
            <p:ph type="ftr" sz="quarter" idx="11"/>
          </p:nvPr>
        </p:nvSpPr>
        <p:spPr/>
        <p:txBody>
          <a:bodyPr/>
          <a:lstStyle/>
          <a:p>
            <a:r>
              <a:rPr lang="en-US"/>
              <a:t>AUTOMATIC TARGET RECOGNITION BY ROBOTIC ARM</a:t>
            </a:r>
          </a:p>
        </p:txBody>
      </p:sp>
      <p:sp>
        <p:nvSpPr>
          <p:cNvPr id="6" name="Slide Number Placeholder 5"/>
          <p:cNvSpPr>
            <a:spLocks noGrp="1"/>
          </p:cNvSpPr>
          <p:nvPr>
            <p:ph type="sldNum" sz="quarter" idx="12"/>
          </p:nvPr>
        </p:nvSpPr>
        <p:spPr/>
        <p:txBody>
          <a:bodyPr/>
          <a:lstStyle/>
          <a:p>
            <a:fld id="{8C9B2C84-9B37-41F0-99CB-A5E09C04A8B5}" type="slidenum">
              <a:rPr lang="en-US" smtClean="0"/>
              <a:pPr/>
              <a:t>‹#›</a:t>
            </a:fld>
            <a:endParaRPr lang="en-US"/>
          </a:p>
        </p:txBody>
      </p:sp>
    </p:spTree>
    <p:extLst>
      <p:ext uri="{BB962C8B-B14F-4D97-AF65-F5344CB8AC3E}">
        <p14:creationId xmlns:p14="http://schemas.microsoft.com/office/powerpoint/2010/main" val="317191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11/01/2022</a:t>
            </a:r>
          </a:p>
        </p:txBody>
      </p:sp>
      <p:sp>
        <p:nvSpPr>
          <p:cNvPr id="5" name="Footer Placeholder 4"/>
          <p:cNvSpPr>
            <a:spLocks noGrp="1"/>
          </p:cNvSpPr>
          <p:nvPr>
            <p:ph type="ftr" sz="quarter" idx="11"/>
          </p:nvPr>
        </p:nvSpPr>
        <p:spPr/>
        <p:txBody>
          <a:bodyPr/>
          <a:lstStyle/>
          <a:p>
            <a:r>
              <a:rPr lang="en-US"/>
              <a:t>AUTOMATIC TARGET RECOGNITION BY ROBOTIC ARM</a:t>
            </a:r>
          </a:p>
        </p:txBody>
      </p:sp>
      <p:sp>
        <p:nvSpPr>
          <p:cNvPr id="6" name="Slide Number Placeholder 5"/>
          <p:cNvSpPr>
            <a:spLocks noGrp="1"/>
          </p:cNvSpPr>
          <p:nvPr>
            <p:ph type="sldNum" sz="quarter" idx="12"/>
          </p:nvPr>
        </p:nvSpPr>
        <p:spPr/>
        <p:txBody>
          <a:bodyPr/>
          <a:lstStyle/>
          <a:p>
            <a:fld id="{28EC1DF8-3BA2-4D89-8776-957851F00D39}"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575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11/01/2022</a:t>
            </a:r>
          </a:p>
        </p:txBody>
      </p:sp>
      <p:sp>
        <p:nvSpPr>
          <p:cNvPr id="6" name="Footer Placeholder 5"/>
          <p:cNvSpPr>
            <a:spLocks noGrp="1"/>
          </p:cNvSpPr>
          <p:nvPr>
            <p:ph type="ftr" sz="quarter" idx="11"/>
          </p:nvPr>
        </p:nvSpPr>
        <p:spPr/>
        <p:txBody>
          <a:bodyPr/>
          <a:lstStyle/>
          <a:p>
            <a:r>
              <a:rPr lang="en-US"/>
              <a:t>AUTOMATIC TARGET RECOGNITION BY ROBOTIC ARM</a:t>
            </a:r>
          </a:p>
        </p:txBody>
      </p:sp>
      <p:sp>
        <p:nvSpPr>
          <p:cNvPr id="7" name="Slide Number Placeholder 6"/>
          <p:cNvSpPr>
            <a:spLocks noGrp="1"/>
          </p:cNvSpPr>
          <p:nvPr>
            <p:ph type="sldNum" sz="quarter" idx="12"/>
          </p:nvPr>
        </p:nvSpPr>
        <p:spPr/>
        <p:txBody>
          <a:bodyPr/>
          <a:lstStyle/>
          <a:p>
            <a:fld id="{15D313E5-8D84-4C25-91D3-1CCE92CFE27E}" type="slidenum">
              <a:rPr lang="en-US" smtClean="0"/>
              <a:pPr/>
              <a:t>‹#›</a:t>
            </a:fld>
            <a:endParaRPr lang="en-US"/>
          </a:p>
        </p:txBody>
      </p:sp>
    </p:spTree>
    <p:extLst>
      <p:ext uri="{BB962C8B-B14F-4D97-AF65-F5344CB8AC3E}">
        <p14:creationId xmlns:p14="http://schemas.microsoft.com/office/powerpoint/2010/main" val="1607648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11/01/2022</a:t>
            </a:r>
          </a:p>
        </p:txBody>
      </p:sp>
      <p:sp>
        <p:nvSpPr>
          <p:cNvPr id="8" name="Footer Placeholder 7"/>
          <p:cNvSpPr>
            <a:spLocks noGrp="1"/>
          </p:cNvSpPr>
          <p:nvPr>
            <p:ph type="ftr" sz="quarter" idx="11"/>
          </p:nvPr>
        </p:nvSpPr>
        <p:spPr/>
        <p:txBody>
          <a:bodyPr/>
          <a:lstStyle/>
          <a:p>
            <a:r>
              <a:rPr lang="en-US"/>
              <a:t>AUTOMATIC TARGET RECOGNITION BY ROBOTIC ARM</a:t>
            </a:r>
          </a:p>
        </p:txBody>
      </p:sp>
      <p:sp>
        <p:nvSpPr>
          <p:cNvPr id="9" name="Slide Number Placeholder 8"/>
          <p:cNvSpPr>
            <a:spLocks noGrp="1"/>
          </p:cNvSpPr>
          <p:nvPr>
            <p:ph type="sldNum" sz="quarter" idx="12"/>
          </p:nvPr>
        </p:nvSpPr>
        <p:spPr/>
        <p:txBody>
          <a:bodyPr/>
          <a:lstStyle/>
          <a:p>
            <a:fld id="{B95E79A0-A83F-4918-A457-CE2D4F08F287}" type="slidenum">
              <a:rPr lang="en-US" smtClean="0"/>
              <a:pPr/>
              <a:t>‹#›</a:t>
            </a:fld>
            <a:endParaRPr lang="en-US"/>
          </a:p>
        </p:txBody>
      </p:sp>
    </p:spTree>
    <p:extLst>
      <p:ext uri="{BB962C8B-B14F-4D97-AF65-F5344CB8AC3E}">
        <p14:creationId xmlns:p14="http://schemas.microsoft.com/office/powerpoint/2010/main" val="202307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11/01/2022</a:t>
            </a:r>
          </a:p>
        </p:txBody>
      </p:sp>
      <p:sp>
        <p:nvSpPr>
          <p:cNvPr id="4" name="Footer Placeholder 3"/>
          <p:cNvSpPr>
            <a:spLocks noGrp="1"/>
          </p:cNvSpPr>
          <p:nvPr>
            <p:ph type="ftr" sz="quarter" idx="11"/>
          </p:nvPr>
        </p:nvSpPr>
        <p:spPr/>
        <p:txBody>
          <a:bodyPr/>
          <a:lstStyle/>
          <a:p>
            <a:r>
              <a:rPr lang="en-US"/>
              <a:t>AUTOMATIC TARGET RECOGNITION BY ROBOTIC ARM</a:t>
            </a:r>
          </a:p>
        </p:txBody>
      </p:sp>
      <p:sp>
        <p:nvSpPr>
          <p:cNvPr id="5" name="Slide Number Placeholder 4"/>
          <p:cNvSpPr>
            <a:spLocks noGrp="1"/>
          </p:cNvSpPr>
          <p:nvPr>
            <p:ph type="sldNum" sz="quarter" idx="12"/>
          </p:nvPr>
        </p:nvSpPr>
        <p:spPr/>
        <p:txBody>
          <a:bodyPr/>
          <a:lstStyle/>
          <a:p>
            <a:fld id="{80085F43-215A-4AAE-8F52-C970FAF3FE77}" type="slidenum">
              <a:rPr lang="en-US" smtClean="0"/>
              <a:pPr/>
              <a:t>‹#›</a:t>
            </a:fld>
            <a:endParaRPr lang="en-US"/>
          </a:p>
        </p:txBody>
      </p:sp>
    </p:spTree>
    <p:extLst>
      <p:ext uri="{BB962C8B-B14F-4D97-AF65-F5344CB8AC3E}">
        <p14:creationId xmlns:p14="http://schemas.microsoft.com/office/powerpoint/2010/main" val="2694938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11/01/2022</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AUTOMATIC TARGET RECOGNITION BY ROBOTIC ARM</a:t>
            </a:r>
          </a:p>
        </p:txBody>
      </p:sp>
      <p:sp>
        <p:nvSpPr>
          <p:cNvPr id="9" name="Slide Number Placeholder 8"/>
          <p:cNvSpPr>
            <a:spLocks noGrp="1"/>
          </p:cNvSpPr>
          <p:nvPr>
            <p:ph type="sldNum" sz="quarter" idx="12"/>
          </p:nvPr>
        </p:nvSpPr>
        <p:spPr/>
        <p:txBody>
          <a:bodyPr/>
          <a:lstStyle/>
          <a:p>
            <a:fld id="{18AE0659-8AA5-4D82-994B-A268F0A0EFED}" type="slidenum">
              <a:rPr lang="en-US" smtClean="0"/>
              <a:pPr/>
              <a:t>‹#›</a:t>
            </a:fld>
            <a:endParaRPr lang="en-US"/>
          </a:p>
        </p:txBody>
      </p:sp>
    </p:spTree>
    <p:extLst>
      <p:ext uri="{BB962C8B-B14F-4D97-AF65-F5344CB8AC3E}">
        <p14:creationId xmlns:p14="http://schemas.microsoft.com/office/powerpoint/2010/main" val="3915410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11/01/2022</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AUTOMATIC TARGET RECOGNITION BY ROBOTIC ARM</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7490CB8-F766-43BA-AC7F-657E22F8B158}" type="slidenum">
              <a:rPr lang="en-US" smtClean="0"/>
              <a:pPr/>
              <a:t>‹#›</a:t>
            </a:fld>
            <a:endParaRPr lang="en-US"/>
          </a:p>
        </p:txBody>
      </p:sp>
    </p:spTree>
    <p:extLst>
      <p:ext uri="{BB962C8B-B14F-4D97-AF65-F5344CB8AC3E}">
        <p14:creationId xmlns:p14="http://schemas.microsoft.com/office/powerpoint/2010/main" val="3698023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11/01/2022</a:t>
            </a:r>
          </a:p>
        </p:txBody>
      </p:sp>
      <p:sp>
        <p:nvSpPr>
          <p:cNvPr id="6" name="Footer Placeholder 5"/>
          <p:cNvSpPr>
            <a:spLocks noGrp="1"/>
          </p:cNvSpPr>
          <p:nvPr>
            <p:ph type="ftr" sz="quarter" idx="11"/>
          </p:nvPr>
        </p:nvSpPr>
        <p:spPr/>
        <p:txBody>
          <a:bodyPr/>
          <a:lstStyle/>
          <a:p>
            <a:r>
              <a:rPr lang="en-US"/>
              <a:t>AUTOMATIC TARGET RECOGNITION BY ROBOTIC ARM</a:t>
            </a:r>
          </a:p>
        </p:txBody>
      </p:sp>
      <p:sp>
        <p:nvSpPr>
          <p:cNvPr id="7" name="Slide Number Placeholder 6"/>
          <p:cNvSpPr>
            <a:spLocks noGrp="1"/>
          </p:cNvSpPr>
          <p:nvPr>
            <p:ph type="sldNum" sz="quarter" idx="12"/>
          </p:nvPr>
        </p:nvSpPr>
        <p:spPr/>
        <p:txBody>
          <a:bodyPr/>
          <a:lstStyle/>
          <a:p>
            <a:fld id="{0CF46A82-B407-41CE-A345-4186F46D3CE2}" type="slidenum">
              <a:rPr lang="en-US" smtClean="0"/>
              <a:pPr/>
              <a:t>‹#›</a:t>
            </a:fld>
            <a:endParaRPr lang="en-US"/>
          </a:p>
        </p:txBody>
      </p:sp>
    </p:spTree>
    <p:extLst>
      <p:ext uri="{BB962C8B-B14F-4D97-AF65-F5344CB8AC3E}">
        <p14:creationId xmlns:p14="http://schemas.microsoft.com/office/powerpoint/2010/main" val="2287795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a:t>11/01/2022</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AUTOMATIC TARGET RECOGNITION BY ROBOTIC ARM</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DCCC5F-99D1-419F-A137-AC1634B0AFA4}"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0313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1.jpeg"/><Relationship Id="rId4" Type="http://schemas.openxmlformats.org/officeDocument/2006/relationships/diagramQuickStyle" Target="../diagrams/quickStyle1.xml"/><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11/01/2022</a:t>
            </a:r>
          </a:p>
        </p:txBody>
      </p:sp>
      <p:sp>
        <p:nvSpPr>
          <p:cNvPr id="3" name="Footer Placeholder 2"/>
          <p:cNvSpPr>
            <a:spLocks noGrp="1"/>
          </p:cNvSpPr>
          <p:nvPr>
            <p:ph type="ftr" sz="quarter" idx="11"/>
          </p:nvPr>
        </p:nvSpPr>
        <p:spPr/>
        <p:txBody>
          <a:bodyPr/>
          <a:lstStyle/>
          <a:p>
            <a:r>
              <a:rPr lang="en-US"/>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1</a:t>
            </a:fld>
            <a:endParaRPr lang="en-US"/>
          </a:p>
        </p:txBody>
      </p:sp>
      <p:pic>
        <p:nvPicPr>
          <p:cNvPr id="1026" name="Picture 2" descr="Bismillah Wallpapers - Top Free Bismillah Backgrounds - WallpaperAc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95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11/01/2022</a:t>
            </a:r>
            <a:endParaRPr lang="en-US"/>
          </a:p>
        </p:txBody>
      </p:sp>
      <p:sp>
        <p:nvSpPr>
          <p:cNvPr id="3" name="Footer Placeholder 2"/>
          <p:cNvSpPr>
            <a:spLocks noGrp="1"/>
          </p:cNvSpPr>
          <p:nvPr>
            <p:ph type="ftr" sz="quarter" idx="11"/>
          </p:nvPr>
        </p:nvSpPr>
        <p:spPr/>
        <p:txBody>
          <a:bodyPr/>
          <a:lstStyle/>
          <a:p>
            <a:r>
              <a:rPr lang="en-US" smtClean="0"/>
              <a:t>AUTOMATIC TARGET RECOGNITION BY ROBOTIC ARM</a:t>
            </a:r>
            <a:endParaRPr lang="en-US"/>
          </a:p>
        </p:txBody>
      </p:sp>
      <p:sp>
        <p:nvSpPr>
          <p:cNvPr id="4" name="Slide Number Placeholder 3"/>
          <p:cNvSpPr>
            <a:spLocks noGrp="1"/>
          </p:cNvSpPr>
          <p:nvPr>
            <p:ph type="sldNum" sz="quarter" idx="12"/>
          </p:nvPr>
        </p:nvSpPr>
        <p:spPr/>
        <p:txBody>
          <a:bodyPr/>
          <a:lstStyle/>
          <a:p>
            <a:fld id="{18AE0659-8AA5-4D82-994B-A268F0A0EFED}" type="slidenum">
              <a:rPr lang="en-US" smtClean="0"/>
              <a:pPr/>
              <a:t>10</a:t>
            </a:fld>
            <a:endParaRPr lang="en-US"/>
          </a:p>
        </p:txBody>
      </p:sp>
      <p:pic>
        <p:nvPicPr>
          <p:cNvPr id="5" name="Picture 4"/>
          <p:cNvPicPr>
            <a:picLocks noChangeAspect="1"/>
          </p:cNvPicPr>
          <p:nvPr/>
        </p:nvPicPr>
        <p:blipFill>
          <a:blip r:embed="rId2"/>
          <a:stretch>
            <a:fillRect/>
          </a:stretch>
        </p:blipFill>
        <p:spPr>
          <a:xfrm>
            <a:off x="304800" y="304800"/>
            <a:ext cx="1438965" cy="1121972"/>
          </a:xfrm>
          <a:prstGeom prst="rect">
            <a:avLst/>
          </a:prstGeom>
        </p:spPr>
      </p:pic>
      <p:sp>
        <p:nvSpPr>
          <p:cNvPr id="6" name="Rectangle 5"/>
          <p:cNvSpPr/>
          <p:nvPr/>
        </p:nvSpPr>
        <p:spPr>
          <a:xfrm>
            <a:off x="3569551" y="762000"/>
            <a:ext cx="4406014" cy="487506"/>
          </a:xfrm>
          <a:prstGeom prst="rect">
            <a:avLst/>
          </a:prstGeom>
        </p:spPr>
        <p:txBody>
          <a:bodyPr wrap="non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Architecture of </a:t>
            </a:r>
            <a:r>
              <a:rPr lang="en-US" b="1" dirty="0" err="1">
                <a:latin typeface="Calibri" panose="020F0502020204030204" pitchFamily="34" charset="0"/>
                <a:ea typeface="Calibri" panose="020F0502020204030204" pitchFamily="34" charset="0"/>
                <a:cs typeface="Times New Roman" panose="02020603050405020304" pitchFamily="18" charset="0"/>
              </a:rPr>
              <a:t>Swin</a:t>
            </a:r>
            <a:r>
              <a:rPr lang="en-US" b="1" dirty="0">
                <a:latin typeface="Calibri" panose="020F0502020204030204" pitchFamily="34" charset="0"/>
                <a:ea typeface="Calibri" panose="020F0502020204030204" pitchFamily="34" charset="0"/>
                <a:cs typeface="Times New Roman" panose="02020603050405020304" pitchFamily="18" charset="0"/>
              </a:rPr>
              <a:t> Transformer</a:t>
            </a:r>
            <a:endParaRPr lang="en-US"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3"/>
          <a:srcRect l="3178" t="26141" r="5233" b="9959"/>
          <a:stretch/>
        </p:blipFill>
        <p:spPr bwMode="auto">
          <a:xfrm>
            <a:off x="1447800" y="1676400"/>
            <a:ext cx="8839200"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3111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11/01/2022</a:t>
            </a:r>
          </a:p>
        </p:txBody>
      </p:sp>
      <p:sp>
        <p:nvSpPr>
          <p:cNvPr id="3" name="Footer Placeholder 2"/>
          <p:cNvSpPr>
            <a:spLocks noGrp="1"/>
          </p:cNvSpPr>
          <p:nvPr>
            <p:ph type="ftr" sz="quarter" idx="11"/>
          </p:nvPr>
        </p:nvSpPr>
        <p:spPr/>
        <p:txBody>
          <a:bodyPr/>
          <a:lstStyle/>
          <a:p>
            <a:r>
              <a:rPr lang="en-US"/>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11</a:t>
            </a:fld>
            <a:endParaRPr lang="en-US"/>
          </a:p>
        </p:txBody>
      </p:sp>
      <p:pic>
        <p:nvPicPr>
          <p:cNvPr id="5" name="Picture 4"/>
          <p:cNvPicPr>
            <a:picLocks noChangeAspect="1"/>
          </p:cNvPicPr>
          <p:nvPr/>
        </p:nvPicPr>
        <p:blipFill>
          <a:blip r:embed="rId2"/>
          <a:stretch>
            <a:fillRect/>
          </a:stretch>
        </p:blipFill>
        <p:spPr>
          <a:xfrm>
            <a:off x="161235" y="173429"/>
            <a:ext cx="1438965" cy="1121972"/>
          </a:xfrm>
          <a:prstGeom prst="rect">
            <a:avLst/>
          </a:prstGeom>
        </p:spPr>
      </p:pic>
      <p:sp>
        <p:nvSpPr>
          <p:cNvPr id="6" name="Rectangle 5"/>
          <p:cNvSpPr/>
          <p:nvPr/>
        </p:nvSpPr>
        <p:spPr>
          <a:xfrm>
            <a:off x="4837530" y="649070"/>
            <a:ext cx="2520113" cy="646331"/>
          </a:xfrm>
          <a:prstGeom prst="rect">
            <a:avLst/>
          </a:prstGeom>
        </p:spPr>
        <p:txBody>
          <a:bodyPr wrap="none">
            <a:spAutoFit/>
          </a:bodyPr>
          <a:lstStyle/>
          <a:p>
            <a:pPr algn="just"/>
            <a:r>
              <a:rPr lang="en-US" sz="3600" b="1" dirty="0">
                <a:latin typeface="+mn-lt"/>
                <a:ea typeface="Cambria" panose="02040503050406030204" pitchFamily="18" charset="0"/>
              </a:rPr>
              <a:t>Robotic arm</a:t>
            </a:r>
          </a:p>
        </p:txBody>
      </p:sp>
      <p:sp>
        <p:nvSpPr>
          <p:cNvPr id="7" name="Rectangle 6"/>
          <p:cNvSpPr/>
          <p:nvPr/>
        </p:nvSpPr>
        <p:spPr>
          <a:xfrm>
            <a:off x="1295400" y="1676400"/>
            <a:ext cx="9525000" cy="3063724"/>
          </a:xfrm>
          <a:prstGeom prst="rect">
            <a:avLst/>
          </a:prstGeom>
        </p:spPr>
        <p:txBody>
          <a:bodyPr wrap="square">
            <a:spAutoFit/>
          </a:bodyPr>
          <a:lstStyle/>
          <a:p>
            <a:pPr marL="342900" marR="0" indent="-342900">
              <a:lnSpc>
                <a:spcPct val="107000"/>
              </a:lnSpc>
              <a:spcBef>
                <a:spcPts val="0"/>
              </a:spcBef>
              <a:spcAft>
                <a:spcPts val="800"/>
              </a:spcAft>
              <a:buFont typeface="Wingdings" panose="05000000000000000000" pitchFamily="2" charset="2"/>
              <a:buChar char="Ø"/>
            </a:pPr>
            <a:r>
              <a:rPr lang="en-US" dirty="0">
                <a:latin typeface="Times New Roman" panose="02020603050405020304" pitchFamily="18" charset="0"/>
                <a:ea typeface="Calibri" panose="020F0502020204030204" pitchFamily="34" charset="0"/>
                <a:cs typeface="Times New Roman" panose="02020603050405020304" pitchFamily="18" charset="0"/>
              </a:rPr>
              <a:t>A Robotic arm functions and operates much like the arm of a human, with joints that can move in different directions. </a:t>
            </a:r>
          </a:p>
          <a:p>
            <a:pPr marL="342900" marR="0" indent="-342900">
              <a:lnSpc>
                <a:spcPct val="107000"/>
              </a:lnSpc>
              <a:spcBef>
                <a:spcPts val="0"/>
              </a:spcBef>
              <a:spcAft>
                <a:spcPts val="800"/>
              </a:spcAft>
              <a:buFont typeface="Wingdings" panose="05000000000000000000" pitchFamily="2" charset="2"/>
              <a:buChar char="Ø"/>
            </a:pPr>
            <a:r>
              <a:rPr lang="en-US" dirty="0">
                <a:latin typeface="Times New Roman" panose="02020603050405020304" pitchFamily="18" charset="0"/>
                <a:ea typeface="Calibri" panose="020F0502020204030204" pitchFamily="34" charset="0"/>
                <a:cs typeface="Times New Roman" panose="02020603050405020304" pitchFamily="18" charset="0"/>
              </a:rPr>
              <a:t>As the robotic arm picks and places objects it offers something that most other machines cannot</a:t>
            </a:r>
            <a:r>
              <a:rPr lang="en-US" dirty="0" smtClean="0">
                <a:latin typeface="Times New Roman" panose="02020603050405020304" pitchFamily="18" charset="0"/>
                <a:ea typeface="Calibri" panose="020F0502020204030204" pitchFamily="34" charset="0"/>
                <a:cs typeface="Times New Roman" panose="02020603050405020304" pitchFamily="18" charset="0"/>
              </a:rPr>
              <a:t>. Robotic </a:t>
            </a:r>
            <a:r>
              <a:rPr lang="en-US" dirty="0">
                <a:latin typeface="Times New Roman" panose="02020603050405020304" pitchFamily="18" charset="0"/>
                <a:ea typeface="Calibri" panose="020F0502020204030204" pitchFamily="34" charset="0"/>
                <a:cs typeface="Times New Roman" panose="02020603050405020304" pitchFamily="18" charset="0"/>
              </a:rPr>
              <a:t>arm consist of five joints that are Base, Shoulder, Elbow, Wrist and Jaws or Gripper. </a:t>
            </a:r>
          </a:p>
          <a:p>
            <a:pPr marL="342900" marR="0" indent="-342900">
              <a:lnSpc>
                <a:spcPct val="107000"/>
              </a:lnSpc>
              <a:spcBef>
                <a:spcPts val="0"/>
              </a:spcBef>
              <a:spcAft>
                <a:spcPts val="800"/>
              </a:spcAft>
              <a:buFont typeface="Wingdings" panose="05000000000000000000" pitchFamily="2" charset="2"/>
              <a:buChar char="Ø"/>
            </a:pPr>
            <a:r>
              <a:rPr lang="en-US" dirty="0">
                <a:latin typeface="Times New Roman" panose="02020603050405020304" pitchFamily="18" charset="0"/>
                <a:ea typeface="Calibri" panose="020F0502020204030204" pitchFamily="34" charset="0"/>
                <a:cs typeface="Times New Roman" panose="02020603050405020304" pitchFamily="18" charset="0"/>
              </a:rPr>
              <a:t>It has 5 servo motors Each motor is controlled by Arduino and is moved in accordance with the Arduino code.</a:t>
            </a:r>
          </a:p>
        </p:txBody>
      </p:sp>
      <p:pic>
        <p:nvPicPr>
          <p:cNvPr id="8" name="Picture 7"/>
          <p:cNvPicPr>
            <a:picLocks noChangeAspect="1"/>
          </p:cNvPicPr>
          <p:nvPr/>
        </p:nvPicPr>
        <p:blipFill>
          <a:blip r:embed="rId3"/>
          <a:stretch>
            <a:fillRect/>
          </a:stretch>
        </p:blipFill>
        <p:spPr>
          <a:xfrm>
            <a:off x="7189776" y="4572000"/>
            <a:ext cx="2638425" cy="1717561"/>
          </a:xfrm>
          <a:prstGeom prst="rect">
            <a:avLst/>
          </a:prstGeom>
        </p:spPr>
      </p:pic>
    </p:spTree>
    <p:extLst>
      <p:ext uri="{BB962C8B-B14F-4D97-AF65-F5344CB8AC3E}">
        <p14:creationId xmlns:p14="http://schemas.microsoft.com/office/powerpoint/2010/main" val="703668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2590800" y="2667000"/>
            <a:ext cx="6858000" cy="1938992"/>
          </a:xfrm>
          <a:prstGeom prst="rect">
            <a:avLst/>
          </a:prstGeom>
          <a:noFill/>
          <a:ln w="9525">
            <a:noFill/>
            <a:miter lim="800000"/>
            <a:headEnd/>
            <a:tailEnd/>
          </a:ln>
          <a:effectLst/>
        </p:spPr>
        <p:txBody>
          <a:bodyPr wrap="square">
            <a:spAutoFit/>
          </a:bodyPr>
          <a:lstStyle/>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p:txBody>
      </p:sp>
      <p:sp>
        <p:nvSpPr>
          <p:cNvPr id="12" name="Footer Placeholder 11"/>
          <p:cNvSpPr>
            <a:spLocks noGrp="1"/>
          </p:cNvSpPr>
          <p:nvPr>
            <p:ph type="ftr" sz="quarter" idx="11"/>
          </p:nvPr>
        </p:nvSpPr>
        <p:spPr/>
        <p:txBody>
          <a:bodyPr/>
          <a:lstStyle/>
          <a:p>
            <a:r>
              <a:rPr lang="en-US" dirty="0"/>
              <a:t>AUTOMATIC TARGET RECOGNITION BY ROBOTIC ARM</a:t>
            </a:r>
          </a:p>
        </p:txBody>
      </p:sp>
      <p:sp>
        <p:nvSpPr>
          <p:cNvPr id="9" name="Slide Number Placeholder 8"/>
          <p:cNvSpPr>
            <a:spLocks noGrp="1"/>
          </p:cNvSpPr>
          <p:nvPr>
            <p:ph type="sldNum" sz="quarter" idx="12"/>
          </p:nvPr>
        </p:nvSpPr>
        <p:spPr/>
        <p:txBody>
          <a:bodyPr/>
          <a:lstStyle/>
          <a:p>
            <a:fld id="{18AE0659-8AA5-4D82-994B-A268F0A0EFED}" type="slidenum">
              <a:rPr lang="en-US" smtClean="0"/>
              <a:pPr/>
              <a:t>12</a:t>
            </a:fld>
            <a:endParaRPr lang="en-US" dirty="0"/>
          </a:p>
        </p:txBody>
      </p:sp>
      <p:sp>
        <p:nvSpPr>
          <p:cNvPr id="10" name="Rectangle 9"/>
          <p:cNvSpPr/>
          <p:nvPr/>
        </p:nvSpPr>
        <p:spPr>
          <a:xfrm>
            <a:off x="4228397" y="596484"/>
            <a:ext cx="4876800" cy="646331"/>
          </a:xfrm>
          <a:prstGeom prst="rect">
            <a:avLst/>
          </a:prstGeom>
        </p:spPr>
        <p:txBody>
          <a:bodyPr wrap="square">
            <a:spAutoFit/>
          </a:bodyPr>
          <a:lstStyle/>
          <a:p>
            <a:r>
              <a:rPr lang="en-US" sz="3600" b="1" dirty="0">
                <a:latin typeface="+mn-lt"/>
                <a:cs typeface="Times New Roman" pitchFamily="18" charset="0"/>
              </a:rPr>
              <a:t>Literature Review</a:t>
            </a:r>
          </a:p>
        </p:txBody>
      </p:sp>
      <p:pic>
        <p:nvPicPr>
          <p:cNvPr id="2" name="Picture 1"/>
          <p:cNvPicPr>
            <a:picLocks noChangeAspect="1"/>
          </p:cNvPicPr>
          <p:nvPr/>
        </p:nvPicPr>
        <p:blipFill>
          <a:blip r:embed="rId3"/>
          <a:stretch>
            <a:fillRect/>
          </a:stretch>
        </p:blipFill>
        <p:spPr>
          <a:xfrm>
            <a:off x="381000" y="97465"/>
            <a:ext cx="1670449" cy="1633870"/>
          </a:xfrm>
          <a:prstGeom prst="rect">
            <a:avLst/>
          </a:prstGeom>
        </p:spPr>
      </p:pic>
      <p:grpSp>
        <p:nvGrpSpPr>
          <p:cNvPr id="13" name="Group 12"/>
          <p:cNvGrpSpPr/>
          <p:nvPr/>
        </p:nvGrpSpPr>
        <p:grpSpPr>
          <a:xfrm>
            <a:off x="1838284" y="1495393"/>
            <a:ext cx="9667915" cy="2308044"/>
            <a:chOff x="1737697" y="2526"/>
            <a:chExt cx="5405120" cy="1505029"/>
          </a:xfrm>
        </p:grpSpPr>
        <p:sp>
          <p:nvSpPr>
            <p:cNvPr id="14" name="Pentagon 13"/>
            <p:cNvSpPr/>
            <p:nvPr/>
          </p:nvSpPr>
          <p:spPr>
            <a:xfrm rot="10800000">
              <a:off x="1737697" y="2526"/>
              <a:ext cx="5405120" cy="1505029"/>
            </a:xfrm>
            <a:prstGeom prst="homePlate">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Pentagon 4"/>
            <p:cNvSpPr txBox="1"/>
            <p:nvPr/>
          </p:nvSpPr>
          <p:spPr>
            <a:xfrm rot="21600000">
              <a:off x="2113954" y="2526"/>
              <a:ext cx="5028863" cy="1505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3676" tIns="247650" rIns="462280" bIns="247650" numCol="1" spcCol="1270" anchor="ctr" anchorCtr="0">
              <a:noAutofit/>
            </a:bodyPr>
            <a:lstStyle/>
            <a:p>
              <a:pPr lvl="0" algn="ctr" defTabSz="2889250">
                <a:lnSpc>
                  <a:spcPct val="90000"/>
                </a:lnSpc>
                <a:spcBef>
                  <a:spcPct val="0"/>
                </a:spcBef>
                <a:spcAft>
                  <a:spcPct val="35000"/>
                </a:spcAft>
              </a:pPr>
              <a:endParaRPr lang="en-US" sz="6500" kern="1200" dirty="0"/>
            </a:p>
          </p:txBody>
        </p:sp>
      </p:grpSp>
      <p:sp>
        <p:nvSpPr>
          <p:cNvPr id="16" name="Oval 15"/>
          <p:cNvSpPr/>
          <p:nvPr/>
        </p:nvSpPr>
        <p:spPr>
          <a:xfrm>
            <a:off x="1019678" y="1738434"/>
            <a:ext cx="1600200" cy="1857131"/>
          </a:xfrm>
          <a:prstGeom prst="ellipse">
            <a:avLst/>
          </a:prstGeom>
          <a:blipFill>
            <a:blip r:embed="rId4" cstate="print">
              <a:extLst>
                <a:ext uri="{28A0092B-C50C-407E-A947-70E740481C1C}">
                  <a14:useLocalDpi xmlns:a14="http://schemas.microsoft.com/office/drawing/2010/main" val="0"/>
                </a:ext>
              </a:extLst>
            </a:blip>
            <a:srcRect/>
            <a:stretch>
              <a:fillRect l="-11000" r="-11000"/>
            </a:stretch>
          </a:blipFill>
          <a:ln>
            <a:solidFill>
              <a:schemeClr val="tx1">
                <a:lumMod val="85000"/>
                <a:lumOff val="15000"/>
              </a:schemeClr>
            </a:solidFill>
          </a:ln>
        </p:spPr>
        <p:style>
          <a:lnRef idx="2">
            <a:schemeClr val="dk1"/>
          </a:lnRef>
          <a:fillRef idx="1">
            <a:schemeClr val="lt1"/>
          </a:fillRef>
          <a:effectRef idx="0">
            <a:schemeClr val="dk1"/>
          </a:effectRef>
          <a:fontRef idx="minor">
            <a:schemeClr val="lt1">
              <a:hueOff val="0"/>
              <a:satOff val="0"/>
              <a:lumOff val="0"/>
              <a:alphaOff val="0"/>
            </a:schemeClr>
          </a:fontRef>
        </p:style>
      </p:sp>
      <p:grpSp>
        <p:nvGrpSpPr>
          <p:cNvPr id="17" name="Group 16"/>
          <p:cNvGrpSpPr/>
          <p:nvPr/>
        </p:nvGrpSpPr>
        <p:grpSpPr>
          <a:xfrm>
            <a:off x="1827397" y="3962401"/>
            <a:ext cx="9678801" cy="2057400"/>
            <a:chOff x="1737697" y="1956818"/>
            <a:chExt cx="5405120" cy="1505029"/>
          </a:xfrm>
        </p:grpSpPr>
        <p:sp>
          <p:nvSpPr>
            <p:cNvPr id="18" name="Pentagon 17"/>
            <p:cNvSpPr/>
            <p:nvPr/>
          </p:nvSpPr>
          <p:spPr>
            <a:xfrm rot="10800000">
              <a:off x="1737697" y="1956818"/>
              <a:ext cx="5405120" cy="1505029"/>
            </a:xfrm>
            <a:prstGeom prst="homePlate">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Pentagon 4"/>
            <p:cNvSpPr txBox="1"/>
            <p:nvPr/>
          </p:nvSpPr>
          <p:spPr>
            <a:xfrm rot="21600000">
              <a:off x="2113954" y="1956818"/>
              <a:ext cx="5028863" cy="1505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3676" tIns="247650" rIns="462280" bIns="247650" numCol="1" spcCol="1270" anchor="ctr" anchorCtr="0">
              <a:noAutofit/>
            </a:bodyPr>
            <a:lstStyle/>
            <a:p>
              <a:pPr lvl="0" algn="ctr" defTabSz="2889250">
                <a:lnSpc>
                  <a:spcPct val="90000"/>
                </a:lnSpc>
                <a:spcBef>
                  <a:spcPct val="0"/>
                </a:spcBef>
                <a:spcAft>
                  <a:spcPct val="35000"/>
                </a:spcAft>
              </a:pPr>
              <a:endParaRPr lang="en-US" sz="6500" kern="1200" dirty="0"/>
            </a:p>
          </p:txBody>
        </p:sp>
      </p:grpSp>
      <p:sp>
        <p:nvSpPr>
          <p:cNvPr id="20" name="Oval 19"/>
          <p:cNvSpPr/>
          <p:nvPr/>
        </p:nvSpPr>
        <p:spPr>
          <a:xfrm>
            <a:off x="1019678" y="4032038"/>
            <a:ext cx="1622595" cy="1752600"/>
          </a:xfrm>
          <a:prstGeom prst="ellipse">
            <a:avLst/>
          </a:prstGeom>
          <a:blipFill>
            <a:blip r:embed="rId4" cstate="print">
              <a:extLst>
                <a:ext uri="{28A0092B-C50C-407E-A947-70E740481C1C}">
                  <a14:useLocalDpi xmlns:a14="http://schemas.microsoft.com/office/drawing/2010/main" val="0"/>
                </a:ext>
              </a:extLst>
            </a:blip>
            <a:srcRect/>
            <a:stretch>
              <a:fillRect l="-11000" r="-11000"/>
            </a:stretch>
          </a:blipFill>
          <a:ln>
            <a:solidFill>
              <a:schemeClr val="tx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Rectangle 2"/>
          <p:cNvSpPr/>
          <p:nvPr/>
        </p:nvSpPr>
        <p:spPr>
          <a:xfrm>
            <a:off x="2772229" y="1846844"/>
            <a:ext cx="8552541" cy="461665"/>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2895503" y="1725673"/>
            <a:ext cx="8590871" cy="193899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Author Rahul </a:t>
            </a:r>
            <a:r>
              <a:rPr lang="en-US" dirty="0" err="1">
                <a:latin typeface="Times New Roman" panose="02020603050405020304" pitchFamily="18" charset="0"/>
                <a:cs typeface="Times New Roman" panose="02020603050405020304" pitchFamily="18" charset="0"/>
              </a:rPr>
              <a:t>kumar</a:t>
            </a:r>
            <a:r>
              <a:rPr lang="en-US" dirty="0">
                <a:latin typeface="Times New Roman" panose="02020603050405020304" pitchFamily="18" charset="0"/>
                <a:cs typeface="Times New Roman" panose="02020603050405020304" pitchFamily="18" charset="0"/>
              </a:rPr>
              <a:t> [1] proposed a system in which  he used image processing algorithm which is a pre-requisite for the full operation of a pick and place Robotic arm. The major challenge faced in developing the test subjects in compliance with the classifier parameters.</a:t>
            </a:r>
          </a:p>
        </p:txBody>
      </p:sp>
      <p:sp>
        <p:nvSpPr>
          <p:cNvPr id="7" name="Rectangle 6"/>
          <p:cNvSpPr/>
          <p:nvPr/>
        </p:nvSpPr>
        <p:spPr>
          <a:xfrm>
            <a:off x="2895502" y="4214978"/>
            <a:ext cx="8590871" cy="156966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Author </a:t>
            </a:r>
            <a:r>
              <a:rPr lang="en-US" dirty="0" err="1">
                <a:latin typeface="Times New Roman" panose="02020603050405020304" pitchFamily="18" charset="0"/>
                <a:cs typeface="Times New Roman" panose="02020603050405020304" pitchFamily="18" charset="0"/>
              </a:rPr>
              <a:t>J</a:t>
            </a:r>
            <a:r>
              <a:rPr lang="en-US" dirty="0" err="1" smtClean="0">
                <a:latin typeface="Times New Roman" panose="02020603050405020304" pitchFamily="18" charset="0"/>
                <a:cs typeface="Times New Roman" panose="02020603050405020304" pitchFamily="18" charset="0"/>
              </a:rPr>
              <a:t>esmin</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F.khan</a:t>
            </a:r>
            <a:r>
              <a:rPr lang="en-US" dirty="0">
                <a:latin typeface="Times New Roman" panose="02020603050405020304" pitchFamily="18" charset="0"/>
                <a:cs typeface="Times New Roman" panose="02020603050405020304" pitchFamily="18" charset="0"/>
              </a:rPr>
              <a:t> [2] describes an algorithm for the detection of low and high-contrast targets in forward-looking infrared imagery while rejecting the effects of clutter and other associated detrimental factors. </a:t>
            </a:r>
          </a:p>
        </p:txBody>
      </p:sp>
      <p:sp>
        <p:nvSpPr>
          <p:cNvPr id="4" name="Date Placeholder 3"/>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1151461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77BCB15-976B-FE74-6218-EE45F6393A08}"/>
              </a:ext>
            </a:extLst>
          </p:cNvPr>
          <p:cNvGraphicFramePr/>
          <p:nvPr>
            <p:extLst>
              <p:ext uri="{D42A27DB-BD31-4B8C-83A1-F6EECF244321}">
                <p14:modId xmlns:p14="http://schemas.microsoft.com/office/powerpoint/2010/main" val="561221805"/>
              </p:ext>
            </p:extLst>
          </p:nvPr>
        </p:nvGraphicFramePr>
        <p:xfrm>
          <a:off x="2040563" y="2514600"/>
          <a:ext cx="8128000"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381000" y="97465"/>
            <a:ext cx="1670449" cy="1633870"/>
          </a:xfrm>
          <a:prstGeom prst="rect">
            <a:avLst/>
          </a:prstGeom>
        </p:spPr>
      </p:pic>
      <p:grpSp>
        <p:nvGrpSpPr>
          <p:cNvPr id="6" name="Group 5"/>
          <p:cNvGrpSpPr/>
          <p:nvPr/>
        </p:nvGrpSpPr>
        <p:grpSpPr>
          <a:xfrm>
            <a:off x="1666914" y="1929395"/>
            <a:ext cx="9667915" cy="2490205"/>
            <a:chOff x="1737697" y="2526"/>
            <a:chExt cx="5405120" cy="1505029"/>
          </a:xfrm>
        </p:grpSpPr>
        <p:sp>
          <p:nvSpPr>
            <p:cNvPr id="7" name="Pentagon 6"/>
            <p:cNvSpPr/>
            <p:nvPr/>
          </p:nvSpPr>
          <p:spPr>
            <a:xfrm rot="10800000">
              <a:off x="1737697" y="2526"/>
              <a:ext cx="5405120" cy="1505029"/>
            </a:xfrm>
            <a:prstGeom prst="homePlate">
              <a:avLst/>
            </a:pr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Pentagon 4"/>
            <p:cNvSpPr txBox="1"/>
            <p:nvPr/>
          </p:nvSpPr>
          <p:spPr>
            <a:xfrm rot="21600000">
              <a:off x="2113954" y="2526"/>
              <a:ext cx="5028863" cy="1505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3676" tIns="247650" rIns="462280" bIns="247650" numCol="1" spcCol="1270" anchor="ctr" anchorCtr="0">
              <a:noAutofit/>
            </a:bodyPr>
            <a:lstStyle/>
            <a:p>
              <a:pPr lvl="0" algn="ctr" defTabSz="2889250">
                <a:lnSpc>
                  <a:spcPct val="90000"/>
                </a:lnSpc>
                <a:spcBef>
                  <a:spcPct val="0"/>
                </a:spcBef>
                <a:spcAft>
                  <a:spcPct val="35000"/>
                </a:spcAft>
              </a:pPr>
              <a:endParaRPr lang="en-US" sz="6500" kern="1200" dirty="0"/>
            </a:p>
          </p:txBody>
        </p:sp>
      </p:grpSp>
      <p:sp>
        <p:nvSpPr>
          <p:cNvPr id="9" name="Oval 8"/>
          <p:cNvSpPr/>
          <p:nvPr/>
        </p:nvSpPr>
        <p:spPr>
          <a:xfrm>
            <a:off x="874298" y="2209800"/>
            <a:ext cx="1731956" cy="1904999"/>
          </a:xfrm>
          <a:prstGeom prst="ellipse">
            <a:avLst/>
          </a:prstGeom>
          <a:blipFill>
            <a:blip r:embed="rId8" cstate="print">
              <a:extLst>
                <a:ext uri="{28A0092B-C50C-407E-A947-70E740481C1C}">
                  <a14:useLocalDpi xmlns:a14="http://schemas.microsoft.com/office/drawing/2010/main" val="0"/>
                </a:ext>
              </a:extLst>
            </a:blip>
            <a:srcRect/>
            <a:stretch>
              <a:fillRect l="-11000" r="-11000"/>
            </a:stretch>
          </a:blipFill>
          <a:ln>
            <a:solidFill>
              <a:schemeClr val="tx1">
                <a:lumMod val="85000"/>
                <a:lumOff val="15000"/>
              </a:schemeClr>
            </a:solidFill>
          </a:ln>
        </p:spPr>
        <p:style>
          <a:lnRef idx="2">
            <a:schemeClr val="dk1"/>
          </a:lnRef>
          <a:fillRef idx="1">
            <a:schemeClr val="lt1"/>
          </a:fillRef>
          <a:effectRef idx="0">
            <a:schemeClr val="dk1"/>
          </a:effectRef>
          <a:fontRef idx="minor">
            <a:schemeClr val="lt1">
              <a:hueOff val="0"/>
              <a:satOff val="0"/>
              <a:lumOff val="0"/>
              <a:alphaOff val="0"/>
            </a:schemeClr>
          </a:fontRef>
        </p:style>
      </p:sp>
      <p:sp>
        <p:nvSpPr>
          <p:cNvPr id="10" name="Rectangle 9"/>
          <p:cNvSpPr/>
          <p:nvPr/>
        </p:nvSpPr>
        <p:spPr>
          <a:xfrm>
            <a:off x="4725192" y="591234"/>
            <a:ext cx="3551357" cy="646331"/>
          </a:xfrm>
          <a:prstGeom prst="rect">
            <a:avLst/>
          </a:prstGeom>
        </p:spPr>
        <p:txBody>
          <a:bodyPr wrap="none">
            <a:spAutoFit/>
          </a:bodyPr>
          <a:lstStyle/>
          <a:p>
            <a:r>
              <a:rPr lang="en-US" sz="3600" b="1" dirty="0">
                <a:latin typeface="+mn-lt"/>
                <a:cs typeface="Times New Roman" pitchFamily="18" charset="0"/>
              </a:rPr>
              <a:t>Literature Review</a:t>
            </a:r>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0097" y="4800600"/>
            <a:ext cx="2724229" cy="1868208"/>
          </a:xfrm>
          <a:prstGeom prst="rect">
            <a:avLst/>
          </a:prstGeom>
        </p:spPr>
      </p:pic>
      <p:sp>
        <p:nvSpPr>
          <p:cNvPr id="12" name="Rectangle 11"/>
          <p:cNvSpPr/>
          <p:nvPr/>
        </p:nvSpPr>
        <p:spPr>
          <a:xfrm>
            <a:off x="3048000" y="2316540"/>
            <a:ext cx="8286829" cy="156966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Author </a:t>
            </a:r>
            <a:r>
              <a:rPr lang="en-US" dirty="0" err="1">
                <a:latin typeface="Times New Roman" panose="02020603050405020304" pitchFamily="18" charset="0"/>
                <a:cs typeface="Times New Roman" panose="02020603050405020304" pitchFamily="18" charset="0"/>
              </a:rPr>
              <a:t>Yiming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Zuo</a:t>
            </a:r>
            <a:r>
              <a:rPr lang="en-US" dirty="0">
                <a:latin typeface="Times New Roman" panose="02020603050405020304" pitchFamily="18" charset="0"/>
                <a:cs typeface="Times New Roman" panose="02020603050405020304" pitchFamily="18" charset="0"/>
              </a:rPr>
              <a:t>[3] Proposed a system that create a large number of synthetic data, trains a vision model in this virtual domain by using 3D model and applies it to real-world images after domain adaptation.</a:t>
            </a:r>
          </a:p>
        </p:txBody>
      </p:sp>
      <p:sp>
        <p:nvSpPr>
          <p:cNvPr id="5" name="Footer Placeholder 4"/>
          <p:cNvSpPr>
            <a:spLocks noGrp="1"/>
          </p:cNvSpPr>
          <p:nvPr>
            <p:ph type="ftr" sz="quarter" idx="11"/>
          </p:nvPr>
        </p:nvSpPr>
        <p:spPr/>
        <p:txBody>
          <a:bodyPr/>
          <a:lstStyle/>
          <a:p>
            <a:r>
              <a:rPr lang="en-US"/>
              <a:t>AUTOMATIC TARGET RECOGNITION BY ROBOTIC ARM</a:t>
            </a:r>
          </a:p>
        </p:txBody>
      </p:sp>
      <p:sp>
        <p:nvSpPr>
          <p:cNvPr id="13" name="Slide Number Placeholder 12"/>
          <p:cNvSpPr>
            <a:spLocks noGrp="1"/>
          </p:cNvSpPr>
          <p:nvPr>
            <p:ph type="sldNum" sz="quarter" idx="12"/>
          </p:nvPr>
        </p:nvSpPr>
        <p:spPr/>
        <p:txBody>
          <a:bodyPr/>
          <a:lstStyle/>
          <a:p>
            <a:fld id="{18AE0659-8AA5-4D82-994B-A268F0A0EFED}" type="slidenum">
              <a:rPr lang="en-US" smtClean="0"/>
              <a:pPr/>
              <a:t>13</a:t>
            </a:fld>
            <a:endParaRPr lang="en-US"/>
          </a:p>
        </p:txBody>
      </p:sp>
      <p:sp>
        <p:nvSpPr>
          <p:cNvPr id="3" name="Date Placeholder 2"/>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17848551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208081" y="2175889"/>
            <a:ext cx="9779011" cy="2677656"/>
          </a:xfrm>
          <a:prstGeom prst="rect">
            <a:avLst/>
          </a:prstGeom>
          <a:noFill/>
          <a:ln w="9525">
            <a:noFill/>
            <a:miter lim="800000"/>
            <a:headEnd/>
            <a:tailEnd/>
          </a:ln>
          <a:effectLst/>
        </p:spPr>
        <p:txBody>
          <a:bodyPr wrap="square">
            <a:spAutoFit/>
          </a:bodyPr>
          <a:lstStyle/>
          <a:p>
            <a:pPr marL="457200" indent="-457200">
              <a:buFont typeface="+mj-lt"/>
              <a:buAutoNum type="arabicPeriod"/>
            </a:pPr>
            <a:r>
              <a:rPr lang="en-US" dirty="0">
                <a:latin typeface="Times New Roman" panose="02020603050405020304" pitchFamily="18" charset="0"/>
                <a:cs typeface="Times New Roman" panose="02020603050405020304" pitchFamily="18" charset="0"/>
              </a:rPr>
              <a:t>Image is taken from the camera as frames.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Camera is connected to computer system. </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Our project proposed algorithm of </a:t>
            </a:r>
            <a:r>
              <a:rPr lang="en-US" dirty="0" err="1">
                <a:latin typeface="Times New Roman" panose="02020603050405020304" pitchFamily="18" charset="0"/>
                <a:cs typeface="Times New Roman" panose="02020603050405020304" pitchFamily="18" charset="0"/>
              </a:rPr>
              <a:t>swin</a:t>
            </a:r>
            <a:r>
              <a:rPr lang="en-US" dirty="0">
                <a:latin typeface="Times New Roman" panose="02020603050405020304" pitchFamily="18" charset="0"/>
                <a:cs typeface="Times New Roman" panose="02020603050405020304" pitchFamily="18" charset="0"/>
              </a:rPr>
              <a:t> transformer that integrate with </a:t>
            </a:r>
            <a:r>
              <a:rPr lang="en-US" dirty="0" err="1">
                <a:latin typeface="Times New Roman" panose="02020603050405020304" pitchFamily="18" charset="0"/>
                <a:cs typeface="Times New Roman" panose="02020603050405020304" pitchFamily="18" charset="0"/>
              </a:rPr>
              <a:t>S</a:t>
            </a:r>
            <a:r>
              <a:rPr lang="en-US" dirty="0" err="1" smtClean="0">
                <a:latin typeface="Times New Roman" panose="02020603050405020304" pitchFamily="18" charset="0"/>
                <a:cs typeface="Times New Roman" panose="02020603050405020304" pitchFamily="18" charset="0"/>
              </a:rPr>
              <a:t>win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which build features map by merging image patches(shown in gray) in deeper layer.</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After processing it will be handed to the controller, that move the motors according to the coordinates and robotic arm moves accordingly.</a:t>
            </a:r>
          </a:p>
        </p:txBody>
      </p:sp>
      <p:sp>
        <p:nvSpPr>
          <p:cNvPr id="13" name="Footer Placeholder 12"/>
          <p:cNvSpPr>
            <a:spLocks noGrp="1"/>
          </p:cNvSpPr>
          <p:nvPr>
            <p:ph type="ftr" sz="quarter" idx="11"/>
          </p:nvPr>
        </p:nvSpPr>
        <p:spPr/>
        <p:txBody>
          <a:bodyPr/>
          <a:lstStyle/>
          <a:p>
            <a:r>
              <a:rPr lang="en-US"/>
              <a:t>AUTOMATIC TARGET RECOGNITION BY ROBOTIC ARM</a:t>
            </a:r>
          </a:p>
        </p:txBody>
      </p:sp>
      <p:sp>
        <p:nvSpPr>
          <p:cNvPr id="9" name="Slide Number Placeholder 8"/>
          <p:cNvSpPr>
            <a:spLocks noGrp="1"/>
          </p:cNvSpPr>
          <p:nvPr>
            <p:ph type="sldNum" sz="quarter" idx="12"/>
          </p:nvPr>
        </p:nvSpPr>
        <p:spPr/>
        <p:txBody>
          <a:bodyPr/>
          <a:lstStyle/>
          <a:p>
            <a:fld id="{18AE0659-8AA5-4D82-994B-A268F0A0EFED}" type="slidenum">
              <a:rPr lang="en-US" smtClean="0"/>
              <a:pPr/>
              <a:t>14</a:t>
            </a:fld>
            <a:endParaRPr lang="en-US"/>
          </a:p>
        </p:txBody>
      </p:sp>
      <p:sp>
        <p:nvSpPr>
          <p:cNvPr id="7" name="Rectangle 6"/>
          <p:cNvSpPr/>
          <p:nvPr/>
        </p:nvSpPr>
        <p:spPr>
          <a:xfrm>
            <a:off x="2286000" y="874770"/>
            <a:ext cx="8926483" cy="646331"/>
          </a:xfrm>
          <a:prstGeom prst="rect">
            <a:avLst/>
          </a:prstGeom>
        </p:spPr>
        <p:txBody>
          <a:bodyPr wrap="square">
            <a:spAutoFit/>
          </a:bodyPr>
          <a:lstStyle/>
          <a:p>
            <a:r>
              <a:rPr lang="en-US" sz="3600" b="1" dirty="0" smtClean="0">
                <a:latin typeface="+mn-lt"/>
                <a:cs typeface="Times New Roman" pitchFamily="18" charset="0"/>
              </a:rPr>
              <a:t> </a:t>
            </a:r>
            <a:r>
              <a:rPr lang="en-US" sz="3600" b="1" dirty="0">
                <a:latin typeface="+mn-lt"/>
                <a:cs typeface="Times New Roman" pitchFamily="18" charset="0"/>
              </a:rPr>
              <a:t>System Design and Implementation</a:t>
            </a:r>
          </a:p>
        </p:txBody>
      </p:sp>
      <p:pic>
        <p:nvPicPr>
          <p:cNvPr id="2" name="Picture 1"/>
          <p:cNvPicPr>
            <a:picLocks noChangeAspect="1"/>
          </p:cNvPicPr>
          <p:nvPr/>
        </p:nvPicPr>
        <p:blipFill>
          <a:blip r:embed="rId3"/>
          <a:stretch>
            <a:fillRect/>
          </a:stretch>
        </p:blipFill>
        <p:spPr>
          <a:xfrm>
            <a:off x="262055" y="381001"/>
            <a:ext cx="1670449" cy="1633870"/>
          </a:xfrm>
          <a:prstGeom prst="rect">
            <a:avLst/>
          </a:prstGeom>
        </p:spPr>
      </p:pic>
      <p:sp>
        <p:nvSpPr>
          <p:cNvPr id="3" name="Date Placeholder 2"/>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94777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07BC291-364C-1324-32BA-0F7B4BA057ED}"/>
              </a:ext>
            </a:extLst>
          </p:cNvPr>
          <p:cNvGraphicFramePr/>
          <p:nvPr>
            <p:extLst>
              <p:ext uri="{D42A27DB-BD31-4B8C-83A1-F6EECF244321}">
                <p14:modId xmlns:p14="http://schemas.microsoft.com/office/powerpoint/2010/main" val="2673430363"/>
              </p:ext>
            </p:extLst>
          </p:nvPr>
        </p:nvGraphicFramePr>
        <p:xfrm>
          <a:off x="591654" y="-152400"/>
          <a:ext cx="105918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262055" y="381001"/>
            <a:ext cx="1670449" cy="1219199"/>
          </a:xfrm>
          <a:prstGeom prst="rect">
            <a:avLst/>
          </a:prstGeom>
        </p:spPr>
      </p:pic>
      <p:sp>
        <p:nvSpPr>
          <p:cNvPr id="5" name="Rectangle 4"/>
          <p:cNvSpPr/>
          <p:nvPr/>
        </p:nvSpPr>
        <p:spPr>
          <a:xfrm>
            <a:off x="1932504" y="759767"/>
            <a:ext cx="10107096" cy="646331"/>
          </a:xfrm>
          <a:prstGeom prst="rect">
            <a:avLst/>
          </a:prstGeom>
        </p:spPr>
        <p:txBody>
          <a:bodyPr wrap="square">
            <a:spAutoFit/>
          </a:bodyPr>
          <a:lstStyle/>
          <a:p>
            <a:r>
              <a:rPr lang="en-US" sz="3600" b="1" dirty="0" smtClean="0">
                <a:latin typeface="+mn-lt"/>
                <a:cs typeface="Times New Roman" pitchFamily="18" charset="0"/>
              </a:rPr>
              <a:t> </a:t>
            </a:r>
            <a:r>
              <a:rPr lang="en-US" sz="3600" b="1" dirty="0">
                <a:latin typeface="+mn-lt"/>
                <a:cs typeface="Times New Roman" pitchFamily="18" charset="0"/>
              </a:rPr>
              <a:t>System Design and Implementation(Cont..</a:t>
            </a:r>
          </a:p>
        </p:txBody>
      </p:sp>
      <p:sp>
        <p:nvSpPr>
          <p:cNvPr id="6" name="Rectangle 5"/>
          <p:cNvSpPr/>
          <p:nvPr/>
        </p:nvSpPr>
        <p:spPr>
          <a:xfrm>
            <a:off x="914400" y="1769712"/>
            <a:ext cx="2209516" cy="750975"/>
          </a:xfrm>
          <a:prstGeom prst="rect">
            <a:avLst/>
          </a:prstGeom>
        </p:spPr>
        <p:txBody>
          <a:bodyPr wrap="none">
            <a:spAutoFit/>
          </a:bodyPr>
          <a:lstStyle/>
          <a:p>
            <a:pPr marL="0" marR="0">
              <a:lnSpc>
                <a:spcPct val="107000"/>
              </a:lnSpc>
              <a:spcBef>
                <a:spcPts val="0"/>
              </a:spcBef>
              <a:spcAft>
                <a:spcPts val="800"/>
              </a:spcAft>
            </a:pPr>
            <a:r>
              <a:rPr lang="en-US" sz="3600" b="1" dirty="0">
                <a:latin typeface="Calibri" panose="020F0502020204030204" pitchFamily="34" charset="0"/>
                <a:ea typeface="Calibri" panose="020F0502020204030204" pitchFamily="34" charset="0"/>
                <a:cs typeface="Times New Roman" panose="02020603050405020304" pitchFamily="18" charset="0"/>
              </a:rPr>
              <a:t>Hardware</a:t>
            </a:r>
            <a:r>
              <a:rPr lang="en-US" sz="4000" b="1" dirty="0">
                <a:latin typeface="Calibri" panose="020F0502020204030204" pitchFamily="34" charset="0"/>
                <a:ea typeface="Calibri" panose="020F0502020204030204" pitchFamily="34"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Footer Placeholder 6"/>
          <p:cNvSpPr>
            <a:spLocks noGrp="1"/>
          </p:cNvSpPr>
          <p:nvPr>
            <p:ph type="ftr" sz="quarter" idx="11"/>
          </p:nvPr>
        </p:nvSpPr>
        <p:spPr/>
        <p:txBody>
          <a:bodyPr/>
          <a:lstStyle/>
          <a:p>
            <a:r>
              <a:rPr lang="en-US"/>
              <a:t>AUTOMATIC TARGET RECOGNITION BY ROBOTIC ARM</a:t>
            </a:r>
          </a:p>
        </p:txBody>
      </p:sp>
      <p:sp>
        <p:nvSpPr>
          <p:cNvPr id="8" name="Slide Number Placeholder 7"/>
          <p:cNvSpPr>
            <a:spLocks noGrp="1"/>
          </p:cNvSpPr>
          <p:nvPr>
            <p:ph type="sldNum" sz="quarter" idx="12"/>
          </p:nvPr>
        </p:nvSpPr>
        <p:spPr/>
        <p:txBody>
          <a:bodyPr/>
          <a:lstStyle/>
          <a:p>
            <a:fld id="{18AE0659-8AA5-4D82-994B-A268F0A0EFED}" type="slidenum">
              <a:rPr lang="en-US" smtClean="0"/>
              <a:pPr/>
              <a:t>15</a:t>
            </a:fld>
            <a:endParaRPr lang="en-US"/>
          </a:p>
        </p:txBody>
      </p:sp>
      <p:sp>
        <p:nvSpPr>
          <p:cNvPr id="9" name="Rectangle 8"/>
          <p:cNvSpPr/>
          <p:nvPr/>
        </p:nvSpPr>
        <p:spPr>
          <a:xfrm>
            <a:off x="9600418" y="3733800"/>
            <a:ext cx="1323806" cy="846737"/>
          </a:xfrm>
          <a:prstGeom prst="rect">
            <a:avLst/>
          </a:prstGeom>
          <a:blipFill>
            <a:blip r:embed="rId8" cstate="print">
              <a:extLst>
                <a:ext uri="{28A0092B-C50C-407E-A947-70E740481C1C}">
                  <a14:useLocalDpi xmlns:a14="http://schemas.microsoft.com/office/drawing/2010/main" val="0"/>
                </a:ext>
              </a:extLst>
            </a:blip>
            <a:srcRect/>
            <a:stretch>
              <a:fillRect l="-2000" r="-2000"/>
            </a:stretch>
          </a:blipFill>
          <a:effectLst>
            <a:outerShdw blurRad="50800" dist="38100" dir="5400000" algn="t" rotWithShape="0">
              <a:prstClr val="black">
                <a:alpha val="40000"/>
              </a:prstClr>
            </a:outerShdw>
          </a:effectLst>
        </p:spPr>
        <p:style>
          <a:lnRef idx="0">
            <a:schemeClr val="accent1">
              <a:hueOff val="0"/>
              <a:satOff val="0"/>
              <a:lumOff val="0"/>
              <a:alphaOff val="0"/>
            </a:schemeClr>
          </a:lnRef>
          <a:fillRef idx="1">
            <a:scrgbClr r="0" g="0" b="0"/>
          </a:fillRef>
          <a:effectRef idx="0">
            <a:scrgbClr r="0" g="0" b="0"/>
          </a:effectRef>
          <a:fontRef idx="minor">
            <a:schemeClr val="dk1">
              <a:hueOff val="0"/>
              <a:satOff val="0"/>
              <a:lumOff val="0"/>
              <a:alphaOff val="0"/>
            </a:schemeClr>
          </a:fontRef>
        </p:style>
      </p:sp>
      <p:sp>
        <p:nvSpPr>
          <p:cNvPr id="10" name="Rectangle 9"/>
          <p:cNvSpPr/>
          <p:nvPr/>
        </p:nvSpPr>
        <p:spPr>
          <a:xfrm>
            <a:off x="9690555" y="5076604"/>
            <a:ext cx="1215526" cy="591898"/>
          </a:xfrm>
          <a:prstGeom prst="rect">
            <a:avLst/>
          </a:prstGeom>
          <a:blipFill>
            <a:blip r:embed="rId9" cstate="print">
              <a:extLst>
                <a:ext uri="{28A0092B-C50C-407E-A947-70E740481C1C}">
                  <a14:useLocalDpi xmlns:a14="http://schemas.microsoft.com/office/drawing/2010/main" val="0"/>
                </a:ext>
              </a:extLst>
            </a:blip>
            <a:srcRect/>
            <a:stretch>
              <a:fillRect t="-18000" b="-18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11" name="Group 10"/>
          <p:cNvGrpSpPr/>
          <p:nvPr/>
        </p:nvGrpSpPr>
        <p:grpSpPr>
          <a:xfrm>
            <a:off x="6857999" y="4102077"/>
            <a:ext cx="2483189" cy="478460"/>
            <a:chOff x="169802" y="2462050"/>
            <a:chExt cx="2958174" cy="478460"/>
          </a:xfrm>
        </p:grpSpPr>
        <p:sp>
          <p:nvSpPr>
            <p:cNvPr id="12" name="Rectangle 11"/>
            <p:cNvSpPr/>
            <p:nvPr/>
          </p:nvSpPr>
          <p:spPr>
            <a:xfrm>
              <a:off x="169802" y="2462050"/>
              <a:ext cx="2958174" cy="478460"/>
            </a:xfrm>
            <a:prstGeom prst="rect">
              <a:avLst/>
            </a:prstGeom>
          </p:spPr>
          <p:style>
            <a:lnRef idx="2">
              <a:schemeClr val="accent6">
                <a:shade val="50000"/>
              </a:schemeClr>
            </a:lnRef>
            <a:fillRef idx="1">
              <a:schemeClr val="accent6"/>
            </a:fillRef>
            <a:effectRef idx="0">
              <a:schemeClr val="accent6"/>
            </a:effectRef>
            <a:fontRef idx="minor">
              <a:schemeClr val="lt1"/>
            </a:fontRef>
          </p:style>
        </p:sp>
        <p:sp>
          <p:nvSpPr>
            <p:cNvPr id="13" name="TextBox 12"/>
            <p:cNvSpPr txBox="1"/>
            <p:nvPr/>
          </p:nvSpPr>
          <p:spPr>
            <a:xfrm>
              <a:off x="169802" y="2462050"/>
              <a:ext cx="2958174" cy="4784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066800">
                <a:lnSpc>
                  <a:spcPct val="90000"/>
                </a:lnSpc>
                <a:spcBef>
                  <a:spcPct val="0"/>
                </a:spcBef>
                <a:spcAft>
                  <a:spcPct val="5000"/>
                </a:spcAft>
              </a:pPr>
              <a:r>
                <a:rPr lang="en-US" sz="2400" kern="1200" dirty="0"/>
                <a:t>Servo Motor</a:t>
              </a:r>
            </a:p>
          </p:txBody>
        </p:sp>
      </p:grpSp>
      <p:grpSp>
        <p:nvGrpSpPr>
          <p:cNvPr id="14" name="Group 13"/>
          <p:cNvGrpSpPr/>
          <p:nvPr/>
        </p:nvGrpSpPr>
        <p:grpSpPr>
          <a:xfrm>
            <a:off x="6857998" y="5157154"/>
            <a:ext cx="2555184" cy="516427"/>
            <a:chOff x="3361950" y="2696256"/>
            <a:chExt cx="2752467" cy="516427"/>
          </a:xfrm>
        </p:grpSpPr>
        <p:sp>
          <p:nvSpPr>
            <p:cNvPr id="15" name="Rectangle 14"/>
            <p:cNvSpPr/>
            <p:nvPr/>
          </p:nvSpPr>
          <p:spPr>
            <a:xfrm>
              <a:off x="3361951" y="2696256"/>
              <a:ext cx="2752466" cy="516427"/>
            </a:xfrm>
            <a:prstGeom prst="rect">
              <a:avLst/>
            </a:prstGeom>
          </p:spPr>
          <p:style>
            <a:lnRef idx="2">
              <a:schemeClr val="accent6">
                <a:shade val="50000"/>
              </a:schemeClr>
            </a:lnRef>
            <a:fillRef idx="1">
              <a:schemeClr val="accent6"/>
            </a:fillRef>
            <a:effectRef idx="0">
              <a:schemeClr val="accent6"/>
            </a:effectRef>
            <a:fontRef idx="minor">
              <a:schemeClr val="lt1"/>
            </a:fontRef>
          </p:style>
        </p:sp>
        <p:sp>
          <p:nvSpPr>
            <p:cNvPr id="16" name="TextBox 15"/>
            <p:cNvSpPr txBox="1"/>
            <p:nvPr/>
          </p:nvSpPr>
          <p:spPr>
            <a:xfrm>
              <a:off x="3361950" y="2696256"/>
              <a:ext cx="2752465" cy="5164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066800">
                <a:lnSpc>
                  <a:spcPct val="90000"/>
                </a:lnSpc>
                <a:spcBef>
                  <a:spcPct val="0"/>
                </a:spcBef>
                <a:spcAft>
                  <a:spcPct val="5000"/>
                </a:spcAft>
              </a:pPr>
              <a:r>
                <a:rPr lang="en-US" sz="2400" kern="1200" dirty="0"/>
                <a:t> Arduino Uno</a:t>
              </a:r>
            </a:p>
          </p:txBody>
        </p:sp>
      </p:grpSp>
      <p:sp>
        <p:nvSpPr>
          <p:cNvPr id="3" name="Date Placeholder 2"/>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8672963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96EB6D0-6B9D-AD25-F298-2E0EE79D2E2F}"/>
              </a:ext>
            </a:extLst>
          </p:cNvPr>
          <p:cNvGraphicFramePr/>
          <p:nvPr>
            <p:extLst>
              <p:ext uri="{D42A27DB-BD31-4B8C-83A1-F6EECF244321}">
                <p14:modId xmlns:p14="http://schemas.microsoft.com/office/powerpoint/2010/main" val="38810219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262055" y="381001"/>
            <a:ext cx="1670449" cy="1219199"/>
          </a:xfrm>
          <a:prstGeom prst="rect">
            <a:avLst/>
          </a:prstGeom>
        </p:spPr>
      </p:pic>
      <p:sp>
        <p:nvSpPr>
          <p:cNvPr id="6" name="Rectangle 5"/>
          <p:cNvSpPr/>
          <p:nvPr/>
        </p:nvSpPr>
        <p:spPr>
          <a:xfrm>
            <a:off x="762000" y="1828800"/>
            <a:ext cx="2042034" cy="658835"/>
          </a:xfrm>
          <a:prstGeom prst="rect">
            <a:avLst/>
          </a:prstGeom>
        </p:spPr>
        <p:txBody>
          <a:bodyPr wrap="none">
            <a:spAutoFit/>
          </a:bodyPr>
          <a:lstStyle/>
          <a:p>
            <a:pPr marL="0" marR="0">
              <a:lnSpc>
                <a:spcPct val="107000"/>
              </a:lnSpc>
              <a:spcBef>
                <a:spcPts val="0"/>
              </a:spcBef>
              <a:spcAft>
                <a:spcPts val="800"/>
              </a:spcAft>
            </a:pPr>
            <a:r>
              <a:rPr lang="en-US" sz="3600" b="1" dirty="0">
                <a:latin typeface="Calibri" panose="020F0502020204030204" pitchFamily="34" charset="0"/>
                <a:ea typeface="Calibri" panose="020F0502020204030204" pitchFamily="34" charset="0"/>
                <a:cs typeface="Times New Roman" panose="02020603050405020304" pitchFamily="18" charset="0"/>
              </a:rPr>
              <a:t>Software:</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1910733" y="667434"/>
            <a:ext cx="10108621" cy="646331"/>
          </a:xfrm>
          <a:prstGeom prst="rect">
            <a:avLst/>
          </a:prstGeom>
        </p:spPr>
        <p:txBody>
          <a:bodyPr wrap="square">
            <a:spAutoFit/>
          </a:bodyPr>
          <a:lstStyle/>
          <a:p>
            <a:r>
              <a:rPr lang="en-US" sz="3600" b="1" dirty="0" smtClean="0">
                <a:latin typeface="+mn-lt"/>
                <a:cs typeface="Times New Roman" pitchFamily="18" charset="0"/>
              </a:rPr>
              <a:t> System </a:t>
            </a:r>
            <a:r>
              <a:rPr lang="en-US" sz="3600" b="1" dirty="0">
                <a:latin typeface="+mn-lt"/>
                <a:cs typeface="Times New Roman" pitchFamily="18" charset="0"/>
              </a:rPr>
              <a:t>Design and Implementation(Cont..</a:t>
            </a:r>
          </a:p>
        </p:txBody>
      </p:sp>
      <p:sp>
        <p:nvSpPr>
          <p:cNvPr id="5" name="Footer Placeholder 4"/>
          <p:cNvSpPr>
            <a:spLocks noGrp="1"/>
          </p:cNvSpPr>
          <p:nvPr>
            <p:ph type="ftr" sz="quarter" idx="11"/>
          </p:nvPr>
        </p:nvSpPr>
        <p:spPr/>
        <p:txBody>
          <a:bodyPr/>
          <a:lstStyle/>
          <a:p>
            <a:r>
              <a:rPr lang="en-US"/>
              <a:t>AUTOMATIC TARGET RECOGNITION BY ROBOTIC ARM</a:t>
            </a:r>
          </a:p>
        </p:txBody>
      </p:sp>
      <p:sp>
        <p:nvSpPr>
          <p:cNvPr id="8" name="Slide Number Placeholder 7"/>
          <p:cNvSpPr>
            <a:spLocks noGrp="1"/>
          </p:cNvSpPr>
          <p:nvPr>
            <p:ph type="sldNum" sz="quarter" idx="12"/>
          </p:nvPr>
        </p:nvSpPr>
        <p:spPr/>
        <p:txBody>
          <a:bodyPr/>
          <a:lstStyle/>
          <a:p>
            <a:fld id="{18AE0659-8AA5-4D82-994B-A268F0A0EFED}" type="slidenum">
              <a:rPr lang="en-US" smtClean="0"/>
              <a:pPr/>
              <a:t>16</a:t>
            </a:fld>
            <a:endParaRPr lang="en-US"/>
          </a:p>
        </p:txBody>
      </p:sp>
      <p:sp>
        <p:nvSpPr>
          <p:cNvPr id="3" name="Date Placeholder 2"/>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13370244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17</a:t>
            </a:fld>
            <a:endParaRPr lang="en-US"/>
          </a:p>
        </p:txBody>
      </p:sp>
      <p:pic>
        <p:nvPicPr>
          <p:cNvPr id="8" name="Picture 7"/>
          <p:cNvPicPr>
            <a:picLocks noChangeAspect="1"/>
          </p:cNvPicPr>
          <p:nvPr/>
        </p:nvPicPr>
        <p:blipFill>
          <a:blip r:embed="rId2"/>
          <a:stretch>
            <a:fillRect/>
          </a:stretch>
        </p:blipFill>
        <p:spPr>
          <a:xfrm>
            <a:off x="262055" y="381001"/>
            <a:ext cx="1670449" cy="1219199"/>
          </a:xfrm>
          <a:prstGeom prst="rect">
            <a:avLst/>
          </a:prstGeom>
        </p:spPr>
      </p:pic>
      <p:sp>
        <p:nvSpPr>
          <p:cNvPr id="10" name="Rectangle 9"/>
          <p:cNvSpPr/>
          <p:nvPr/>
        </p:nvSpPr>
        <p:spPr>
          <a:xfrm>
            <a:off x="1932504" y="667434"/>
            <a:ext cx="10154267" cy="646331"/>
          </a:xfrm>
          <a:prstGeom prst="rect">
            <a:avLst/>
          </a:prstGeom>
        </p:spPr>
        <p:txBody>
          <a:bodyPr wrap="square">
            <a:spAutoFit/>
          </a:bodyPr>
          <a:lstStyle/>
          <a:p>
            <a:r>
              <a:rPr lang="en-US" sz="3600" b="1" dirty="0">
                <a:latin typeface="+mn-lt"/>
                <a:cs typeface="Times New Roman" pitchFamily="18" charset="0"/>
              </a:rPr>
              <a:t> </a:t>
            </a:r>
            <a:r>
              <a:rPr lang="en-US" sz="3600" b="1" dirty="0" smtClean="0">
                <a:latin typeface="+mn-lt"/>
                <a:cs typeface="Times New Roman" pitchFamily="18" charset="0"/>
              </a:rPr>
              <a:t>System </a:t>
            </a:r>
            <a:r>
              <a:rPr lang="en-US" sz="3600" b="1" dirty="0">
                <a:latin typeface="+mn-lt"/>
                <a:cs typeface="Times New Roman" pitchFamily="18" charset="0"/>
              </a:rPr>
              <a:t>Design and Implementation(Cont..</a:t>
            </a:r>
          </a:p>
        </p:txBody>
      </p:sp>
      <p:sp>
        <p:nvSpPr>
          <p:cNvPr id="11" name="Rectangle 10"/>
          <p:cNvSpPr/>
          <p:nvPr/>
        </p:nvSpPr>
        <p:spPr>
          <a:xfrm>
            <a:off x="626245" y="1886633"/>
            <a:ext cx="3059940" cy="658835"/>
          </a:xfrm>
          <a:prstGeom prst="rect">
            <a:avLst/>
          </a:prstGeom>
        </p:spPr>
        <p:txBody>
          <a:bodyPr wrap="none">
            <a:spAutoFit/>
          </a:bodyPr>
          <a:lstStyle/>
          <a:p>
            <a:pPr marL="0" marR="0">
              <a:lnSpc>
                <a:spcPct val="107000"/>
              </a:lnSpc>
              <a:spcBef>
                <a:spcPts val="0"/>
              </a:spcBef>
              <a:spcAft>
                <a:spcPts val="800"/>
              </a:spcAft>
            </a:pPr>
            <a:r>
              <a:rPr lang="en-US" sz="3600" b="1" dirty="0">
                <a:latin typeface="Calibri" panose="020F0502020204030204" pitchFamily="34" charset="0"/>
                <a:ea typeface="Calibri" panose="020F0502020204030204" pitchFamily="34" charset="0"/>
                <a:cs typeface="Times New Roman" panose="02020603050405020304" pitchFamily="18" charset="0"/>
              </a:rPr>
              <a:t>Block Diagram:</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a:t>11/01/2022</a:t>
            </a:r>
          </a:p>
        </p:txBody>
      </p:sp>
      <p:pic>
        <p:nvPicPr>
          <p:cNvPr id="6" name="Picture 5"/>
          <p:cNvPicPr>
            <a:picLocks noChangeAspect="1"/>
          </p:cNvPicPr>
          <p:nvPr/>
        </p:nvPicPr>
        <p:blipFill>
          <a:blip r:embed="rId3"/>
          <a:stretch>
            <a:fillRect/>
          </a:stretch>
        </p:blipFill>
        <p:spPr>
          <a:xfrm>
            <a:off x="1454149" y="2707414"/>
            <a:ext cx="9286875" cy="3429000"/>
          </a:xfrm>
          <a:prstGeom prst="rect">
            <a:avLst/>
          </a:prstGeom>
        </p:spPr>
      </p:pic>
    </p:spTree>
    <p:extLst>
      <p:ext uri="{BB962C8B-B14F-4D97-AF65-F5344CB8AC3E}">
        <p14:creationId xmlns:p14="http://schemas.microsoft.com/office/powerpoint/2010/main" val="1237894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11/01/2022</a:t>
            </a:r>
            <a:endParaRPr lang="en-US"/>
          </a:p>
        </p:txBody>
      </p:sp>
      <p:sp>
        <p:nvSpPr>
          <p:cNvPr id="3" name="Footer Placeholder 2"/>
          <p:cNvSpPr>
            <a:spLocks noGrp="1"/>
          </p:cNvSpPr>
          <p:nvPr>
            <p:ph type="ftr" sz="quarter" idx="11"/>
          </p:nvPr>
        </p:nvSpPr>
        <p:spPr/>
        <p:txBody>
          <a:bodyPr/>
          <a:lstStyle/>
          <a:p>
            <a:r>
              <a:rPr lang="en-US" smtClean="0"/>
              <a:t>AUTOMATIC TARGET RECOGNITION BY ROBOTIC ARM</a:t>
            </a:r>
            <a:endParaRPr lang="en-US"/>
          </a:p>
        </p:txBody>
      </p:sp>
      <p:sp>
        <p:nvSpPr>
          <p:cNvPr id="4" name="Slide Number Placeholder 3"/>
          <p:cNvSpPr>
            <a:spLocks noGrp="1"/>
          </p:cNvSpPr>
          <p:nvPr>
            <p:ph type="sldNum" sz="quarter" idx="12"/>
          </p:nvPr>
        </p:nvSpPr>
        <p:spPr/>
        <p:txBody>
          <a:bodyPr/>
          <a:lstStyle/>
          <a:p>
            <a:fld id="{18AE0659-8AA5-4D82-994B-A268F0A0EFED}" type="slidenum">
              <a:rPr lang="en-US" smtClean="0"/>
              <a:pPr/>
              <a:t>18</a:t>
            </a:fld>
            <a:endParaRPr lang="en-US"/>
          </a:p>
        </p:txBody>
      </p:sp>
      <p:pic>
        <p:nvPicPr>
          <p:cNvPr id="6" name="Picture 5"/>
          <p:cNvPicPr>
            <a:picLocks noChangeAspect="1"/>
          </p:cNvPicPr>
          <p:nvPr/>
        </p:nvPicPr>
        <p:blipFill>
          <a:blip r:embed="rId2"/>
          <a:stretch>
            <a:fillRect/>
          </a:stretch>
        </p:blipFill>
        <p:spPr>
          <a:xfrm>
            <a:off x="262055" y="381001"/>
            <a:ext cx="1670449" cy="1219199"/>
          </a:xfrm>
          <a:prstGeom prst="rect">
            <a:avLst/>
          </a:prstGeom>
        </p:spPr>
      </p:pic>
      <p:sp>
        <p:nvSpPr>
          <p:cNvPr id="7" name="Rectangle 6"/>
          <p:cNvSpPr/>
          <p:nvPr/>
        </p:nvSpPr>
        <p:spPr>
          <a:xfrm>
            <a:off x="1932504" y="759767"/>
            <a:ext cx="10023969" cy="646331"/>
          </a:xfrm>
          <a:prstGeom prst="rect">
            <a:avLst/>
          </a:prstGeom>
        </p:spPr>
        <p:txBody>
          <a:bodyPr wrap="square">
            <a:spAutoFit/>
          </a:bodyPr>
          <a:lstStyle/>
          <a:p>
            <a:r>
              <a:rPr lang="en-US" sz="3600" b="1" dirty="0" smtClean="0">
                <a:latin typeface="+mn-lt"/>
                <a:cs typeface="Times New Roman" pitchFamily="18" charset="0"/>
              </a:rPr>
              <a:t>System </a:t>
            </a:r>
            <a:r>
              <a:rPr lang="en-US" sz="3600" b="1" dirty="0">
                <a:latin typeface="+mn-lt"/>
                <a:cs typeface="Times New Roman" pitchFamily="18" charset="0"/>
              </a:rPr>
              <a:t>Design and Implementation(Cont..</a:t>
            </a:r>
          </a:p>
        </p:txBody>
      </p:sp>
      <p:sp>
        <p:nvSpPr>
          <p:cNvPr id="8" name="Rectangle 7"/>
          <p:cNvSpPr/>
          <p:nvPr/>
        </p:nvSpPr>
        <p:spPr>
          <a:xfrm>
            <a:off x="609600" y="1944330"/>
            <a:ext cx="1538947" cy="470000"/>
          </a:xfrm>
          <a:prstGeom prst="rect">
            <a:avLst/>
          </a:prstGeom>
        </p:spPr>
        <p:txBody>
          <a:bodyPr wrap="none">
            <a:spAutoFit/>
          </a:bodyPr>
          <a:lstStyle/>
          <a:p>
            <a:pPr marL="0" marR="0">
              <a:lnSpc>
                <a:spcPct val="107000"/>
              </a:lnSpc>
              <a:spcBef>
                <a:spcPts val="0"/>
              </a:spcBef>
              <a:spcAft>
                <a:spcPts val="800"/>
              </a:spcAft>
            </a:pPr>
            <a:r>
              <a:rPr lang="en-US" b="1" dirty="0" smtClean="0">
                <a:latin typeface="Calibri" panose="020F0502020204030204" pitchFamily="34" charset="0"/>
                <a:ea typeface="Calibri" panose="020F0502020204030204" pitchFamily="34" charset="0"/>
                <a:cs typeface="Times New Roman" panose="02020603050405020304" pitchFamily="18" charset="0"/>
              </a:rPr>
              <a:t>Flowchart:</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244" y="1600198"/>
            <a:ext cx="4367511" cy="4724402"/>
          </a:xfrm>
          <a:prstGeom prst="rect">
            <a:avLst/>
          </a:prstGeom>
        </p:spPr>
      </p:pic>
    </p:spTree>
    <p:extLst>
      <p:ext uri="{BB962C8B-B14F-4D97-AF65-F5344CB8AC3E}">
        <p14:creationId xmlns:p14="http://schemas.microsoft.com/office/powerpoint/2010/main" val="377630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11/01/2022</a:t>
            </a:r>
          </a:p>
        </p:txBody>
      </p:sp>
      <p:sp>
        <p:nvSpPr>
          <p:cNvPr id="3" name="Footer Placeholder 2"/>
          <p:cNvSpPr>
            <a:spLocks noGrp="1"/>
          </p:cNvSpPr>
          <p:nvPr>
            <p:ph type="ftr" sz="quarter" idx="11"/>
          </p:nvPr>
        </p:nvSpPr>
        <p:spPr/>
        <p:txBody>
          <a:bodyPr/>
          <a:lstStyle/>
          <a:p>
            <a:r>
              <a:rPr lang="en-US"/>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19</a:t>
            </a:fld>
            <a:endParaRPr lang="en-US"/>
          </a:p>
        </p:txBody>
      </p:sp>
      <p:pic>
        <p:nvPicPr>
          <p:cNvPr id="5" name="Picture 4"/>
          <p:cNvPicPr>
            <a:picLocks noChangeAspect="1"/>
          </p:cNvPicPr>
          <p:nvPr/>
        </p:nvPicPr>
        <p:blipFill>
          <a:blip r:embed="rId4"/>
          <a:stretch>
            <a:fillRect/>
          </a:stretch>
        </p:blipFill>
        <p:spPr>
          <a:xfrm>
            <a:off x="262055" y="381001"/>
            <a:ext cx="1670449" cy="1219199"/>
          </a:xfrm>
          <a:prstGeom prst="rect">
            <a:avLst/>
          </a:prstGeom>
        </p:spPr>
      </p:pic>
      <p:sp>
        <p:nvSpPr>
          <p:cNvPr id="6" name="Rectangle 5"/>
          <p:cNvSpPr/>
          <p:nvPr/>
        </p:nvSpPr>
        <p:spPr>
          <a:xfrm>
            <a:off x="4431682" y="661182"/>
            <a:ext cx="1665521" cy="658835"/>
          </a:xfrm>
          <a:prstGeom prst="rect">
            <a:avLst/>
          </a:prstGeom>
        </p:spPr>
        <p:txBody>
          <a:bodyPr wrap="none">
            <a:spAutoFit/>
          </a:bodyPr>
          <a:lstStyle/>
          <a:p>
            <a:pPr marL="0" marR="0">
              <a:lnSpc>
                <a:spcPct val="107000"/>
              </a:lnSpc>
              <a:spcBef>
                <a:spcPts val="0"/>
              </a:spcBef>
              <a:spcAft>
                <a:spcPts val="800"/>
              </a:spcAft>
            </a:pPr>
            <a:r>
              <a:rPr lang="en-US" sz="3600" b="1" dirty="0" smtClean="0">
                <a:latin typeface="Calibri" panose="020F0502020204030204" pitchFamily="34" charset="0"/>
                <a:ea typeface="Calibri" panose="020F0502020204030204" pitchFamily="34" charset="0"/>
                <a:cs typeface="Times New Roman" panose="02020603050405020304" pitchFamily="18" charset="0"/>
              </a:rPr>
              <a:t> Results</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WhatsApp Video 2023-01-31 at 12.44.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9551" y="1447800"/>
            <a:ext cx="3669449" cy="4370047"/>
          </a:xfrm>
          <a:prstGeom prst="rect">
            <a:avLst/>
          </a:prstGeom>
        </p:spPr>
      </p:pic>
    </p:spTree>
    <p:extLst>
      <p:ext uri="{BB962C8B-B14F-4D97-AF65-F5344CB8AC3E}">
        <p14:creationId xmlns:p14="http://schemas.microsoft.com/office/powerpoint/2010/main" val="2245463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mute="1">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2438400" y="74113"/>
            <a:ext cx="7239000" cy="1046440"/>
          </a:xfrm>
          <a:prstGeom prst="rect">
            <a:avLst/>
          </a:prstGeom>
          <a:noFill/>
          <a:ln w="9525">
            <a:noFill/>
            <a:miter lim="800000"/>
            <a:headEnd/>
            <a:tailEnd/>
          </a:ln>
          <a:effectLst/>
        </p:spPr>
        <p:txBody>
          <a:bodyPr wrap="square">
            <a:spAutoFit/>
          </a:bodyPr>
          <a:lstStyle/>
          <a:p>
            <a:pPr>
              <a:spcBef>
                <a:spcPct val="50000"/>
              </a:spcBef>
            </a:pPr>
            <a:endParaRPr lang="en-US" sz="800" b="1" dirty="0">
              <a:solidFill>
                <a:srgbClr val="FF0000"/>
              </a:solidFill>
              <a:latin typeface="Times New Roman" panose="02020603050405020304" pitchFamily="18" charset="0"/>
              <a:cs typeface="Times New Roman" panose="02020603050405020304" pitchFamily="18" charset="0"/>
            </a:endParaRPr>
          </a:p>
          <a:p>
            <a:pPr algn="ctr">
              <a:spcBef>
                <a:spcPct val="50000"/>
              </a:spcBef>
            </a:pPr>
            <a:r>
              <a:rPr lang="en-US" sz="3600" b="1" dirty="0" smtClean="0">
                <a:latin typeface="+mn-lt"/>
                <a:cs typeface="Times New Roman" panose="02020603050405020304" pitchFamily="18" charset="0"/>
              </a:rPr>
              <a:t>Design Phase </a:t>
            </a:r>
            <a:r>
              <a:rPr lang="en-US" sz="3600" b="1" dirty="0">
                <a:latin typeface="+mn-lt"/>
                <a:cs typeface="Times New Roman" panose="02020603050405020304" pitchFamily="18" charset="0"/>
              </a:rPr>
              <a:t>Presentation</a:t>
            </a:r>
          </a:p>
        </p:txBody>
      </p:sp>
      <p:sp>
        <p:nvSpPr>
          <p:cNvPr id="6148" name="Text Box 4"/>
          <p:cNvSpPr txBox="1">
            <a:spLocks noChangeArrowheads="1"/>
          </p:cNvSpPr>
          <p:nvPr/>
        </p:nvSpPr>
        <p:spPr bwMode="auto">
          <a:xfrm>
            <a:off x="730171" y="3806733"/>
            <a:ext cx="9170287" cy="2308324"/>
          </a:xfrm>
          <a:prstGeom prst="rect">
            <a:avLst/>
          </a:prstGeom>
          <a:noFill/>
          <a:ln w="9525">
            <a:noFill/>
            <a:miter lim="800000"/>
            <a:headEnd/>
            <a:tailEnd/>
          </a:ln>
          <a:effectLst/>
        </p:spPr>
        <p:txBody>
          <a:bodyPr wrap="square">
            <a:spAutoFit/>
          </a:bodyPr>
          <a:lstStyle/>
          <a:p>
            <a:pPr>
              <a:spcBef>
                <a:spcPct val="50000"/>
              </a:spcBef>
            </a:pPr>
            <a:r>
              <a:rPr lang="en-US" b="1" dirty="0">
                <a:latin typeface="+mn-lt"/>
              </a:rPr>
              <a:t>Group Members:</a:t>
            </a:r>
            <a:r>
              <a:rPr lang="en-US" dirty="0">
                <a:latin typeface="+mn-lt"/>
              </a:rPr>
              <a:t>          </a:t>
            </a:r>
            <a:r>
              <a:rPr lang="en-US" b="1" dirty="0">
                <a:latin typeface="+mn-lt"/>
              </a:rPr>
              <a:t>Saddam Ahmed </a:t>
            </a:r>
            <a:r>
              <a:rPr lang="en-US" b="1" dirty="0" err="1">
                <a:latin typeface="+mn-lt"/>
              </a:rPr>
              <a:t>Nisar</a:t>
            </a:r>
            <a:r>
              <a:rPr lang="en-US" b="1" dirty="0">
                <a:latin typeface="+mn-lt"/>
              </a:rPr>
              <a:t>  (192101024)  </a:t>
            </a:r>
          </a:p>
          <a:p>
            <a:pPr>
              <a:spcBef>
                <a:spcPct val="50000"/>
              </a:spcBef>
            </a:pPr>
            <a:r>
              <a:rPr lang="en-US" b="1" dirty="0">
                <a:latin typeface="+mn-lt"/>
              </a:rPr>
              <a:t>                                          </a:t>
            </a:r>
            <a:r>
              <a:rPr lang="en-US" b="1" dirty="0" err="1">
                <a:latin typeface="+mn-lt"/>
              </a:rPr>
              <a:t>Iqra</a:t>
            </a:r>
            <a:r>
              <a:rPr lang="en-US" b="1" dirty="0">
                <a:latin typeface="+mn-lt"/>
              </a:rPr>
              <a:t> </a:t>
            </a:r>
            <a:r>
              <a:rPr lang="en-US" b="1" dirty="0" err="1">
                <a:latin typeface="+mn-lt"/>
              </a:rPr>
              <a:t>Tanveer</a:t>
            </a:r>
            <a:r>
              <a:rPr lang="en-US" b="1" dirty="0">
                <a:latin typeface="+mn-lt"/>
              </a:rPr>
              <a:t>                    (192101015)</a:t>
            </a:r>
          </a:p>
          <a:p>
            <a:pPr>
              <a:spcBef>
                <a:spcPct val="50000"/>
              </a:spcBef>
            </a:pPr>
            <a:r>
              <a:rPr lang="en-US" b="1">
                <a:latin typeface="+mn-lt"/>
              </a:rPr>
              <a:t>                                          Noman </a:t>
            </a:r>
            <a:r>
              <a:rPr lang="en-US" b="1" dirty="0" err="1">
                <a:latin typeface="+mn-lt"/>
              </a:rPr>
              <a:t>Mazhar</a:t>
            </a:r>
            <a:r>
              <a:rPr lang="en-US" b="1" dirty="0">
                <a:latin typeface="+mn-lt"/>
              </a:rPr>
              <a:t>               (192101014)</a:t>
            </a:r>
          </a:p>
          <a:p>
            <a:pPr>
              <a:spcBef>
                <a:spcPct val="50000"/>
              </a:spcBef>
            </a:pPr>
            <a:r>
              <a:rPr lang="en-US" sz="2800" dirty="0"/>
              <a:t>		</a:t>
            </a:r>
            <a:r>
              <a:rPr lang="en-US" sz="3200" dirty="0"/>
              <a:t>          </a:t>
            </a:r>
          </a:p>
        </p:txBody>
      </p:sp>
      <p:sp>
        <p:nvSpPr>
          <p:cNvPr id="6149" name="Text Box 5"/>
          <p:cNvSpPr txBox="1">
            <a:spLocks noChangeArrowheads="1"/>
          </p:cNvSpPr>
          <p:nvPr/>
        </p:nvSpPr>
        <p:spPr bwMode="auto">
          <a:xfrm>
            <a:off x="730170" y="2158777"/>
            <a:ext cx="9867901" cy="461665"/>
          </a:xfrm>
          <a:prstGeom prst="rect">
            <a:avLst/>
          </a:prstGeom>
          <a:noFill/>
          <a:ln w="9525">
            <a:noFill/>
            <a:miter lim="800000"/>
            <a:headEnd/>
            <a:tailEnd/>
          </a:ln>
          <a:effectLst/>
        </p:spPr>
        <p:txBody>
          <a:bodyPr wrap="square">
            <a:spAutoFit/>
          </a:bodyPr>
          <a:lstStyle/>
          <a:p>
            <a:pPr>
              <a:spcBef>
                <a:spcPct val="50000"/>
              </a:spcBef>
            </a:pPr>
            <a:r>
              <a:rPr lang="en-US" b="1" dirty="0">
                <a:latin typeface="+mn-lt"/>
              </a:rPr>
              <a:t>Supervisor:                     </a:t>
            </a:r>
            <a:r>
              <a:rPr lang="en-US" b="1" dirty="0" err="1">
                <a:latin typeface="+mn-lt"/>
              </a:rPr>
              <a:t>Mughees</a:t>
            </a:r>
            <a:r>
              <a:rPr lang="en-US" b="1" dirty="0">
                <a:latin typeface="+mn-lt"/>
              </a:rPr>
              <a:t> </a:t>
            </a:r>
            <a:r>
              <a:rPr lang="en-US" b="1" dirty="0" err="1">
                <a:latin typeface="+mn-lt"/>
              </a:rPr>
              <a:t>Sarwar</a:t>
            </a:r>
            <a:r>
              <a:rPr lang="en-US" b="1" dirty="0">
                <a:latin typeface="+mn-lt"/>
              </a:rPr>
              <a:t> Awan</a:t>
            </a:r>
            <a:endParaRPr lang="en-US" sz="2800" dirty="0">
              <a:latin typeface="+mn-lt"/>
            </a:endParaRPr>
          </a:p>
        </p:txBody>
      </p:sp>
      <p:sp>
        <p:nvSpPr>
          <p:cNvPr id="6150" name="Text Box 6"/>
          <p:cNvSpPr txBox="1">
            <a:spLocks noChangeArrowheads="1"/>
          </p:cNvSpPr>
          <p:nvPr/>
        </p:nvSpPr>
        <p:spPr bwMode="auto">
          <a:xfrm>
            <a:off x="152400" y="5538256"/>
            <a:ext cx="11811000" cy="369332"/>
          </a:xfrm>
          <a:prstGeom prst="rect">
            <a:avLst/>
          </a:prstGeom>
          <a:noFill/>
          <a:ln w="9525">
            <a:noFill/>
            <a:miter lim="800000"/>
            <a:headEnd/>
            <a:tailEnd/>
          </a:ln>
          <a:effectLst/>
        </p:spPr>
        <p:txBody>
          <a:bodyPr wrap="square">
            <a:spAutoFit/>
          </a:bodyPr>
          <a:lstStyle/>
          <a:p>
            <a:pPr algn="ctr">
              <a:spcBef>
                <a:spcPct val="50000"/>
              </a:spcBef>
            </a:pPr>
            <a:r>
              <a:rPr lang="en-US" sz="1800" b="1" dirty="0">
                <a:solidFill>
                  <a:srgbClr val="002060"/>
                </a:solidFill>
              </a:rPr>
              <a:t>Dr. A. Q. Khan Institute of Computer Science &amp; Information Technology, KICSIT</a:t>
            </a:r>
          </a:p>
        </p:txBody>
      </p:sp>
      <p:sp>
        <p:nvSpPr>
          <p:cNvPr id="6151" name="Text Box 7"/>
          <p:cNvSpPr txBox="1">
            <a:spLocks noChangeArrowheads="1"/>
          </p:cNvSpPr>
          <p:nvPr/>
        </p:nvSpPr>
        <p:spPr bwMode="auto">
          <a:xfrm>
            <a:off x="2286000" y="5907588"/>
            <a:ext cx="7543800" cy="369332"/>
          </a:xfrm>
          <a:prstGeom prst="rect">
            <a:avLst/>
          </a:prstGeom>
          <a:noFill/>
          <a:ln w="9525">
            <a:noFill/>
            <a:miter lim="800000"/>
            <a:headEnd/>
            <a:tailEnd/>
          </a:ln>
          <a:effectLst/>
        </p:spPr>
        <p:txBody>
          <a:bodyPr>
            <a:spAutoFit/>
          </a:bodyPr>
          <a:lstStyle/>
          <a:p>
            <a:pPr algn="ctr">
              <a:spcBef>
                <a:spcPct val="50000"/>
              </a:spcBef>
            </a:pPr>
            <a:r>
              <a:rPr lang="en-US" sz="1800" b="1" i="1" dirty="0">
                <a:solidFill>
                  <a:srgbClr val="002060"/>
                </a:solidFill>
              </a:rPr>
              <a:t>Institute of space technology(IST)</a:t>
            </a:r>
          </a:p>
        </p:txBody>
      </p:sp>
      <p:sp>
        <p:nvSpPr>
          <p:cNvPr id="8" name="Text Box 5"/>
          <p:cNvSpPr txBox="1">
            <a:spLocks noChangeArrowheads="1"/>
          </p:cNvSpPr>
          <p:nvPr/>
        </p:nvSpPr>
        <p:spPr bwMode="auto">
          <a:xfrm>
            <a:off x="722085" y="1580417"/>
            <a:ext cx="10972800" cy="461665"/>
          </a:xfrm>
          <a:prstGeom prst="rect">
            <a:avLst/>
          </a:prstGeom>
          <a:noFill/>
          <a:ln w="9525">
            <a:noFill/>
            <a:miter lim="800000"/>
            <a:headEnd/>
            <a:tailEnd/>
          </a:ln>
          <a:effectLst/>
        </p:spPr>
        <p:txBody>
          <a:bodyPr wrap="square">
            <a:spAutoFit/>
          </a:bodyPr>
          <a:lstStyle/>
          <a:p>
            <a:pPr>
              <a:spcBef>
                <a:spcPct val="50000"/>
              </a:spcBef>
            </a:pPr>
            <a:r>
              <a:rPr lang="en-US" b="1" dirty="0">
                <a:latin typeface="+mn-lt"/>
              </a:rPr>
              <a:t>Project Title:                   Automatic Target Recognition by Robotic Arm</a:t>
            </a:r>
            <a:endParaRPr lang="en-US" sz="2800" dirty="0">
              <a:latin typeface="+mn-lt"/>
            </a:endParaRPr>
          </a:p>
        </p:txBody>
      </p:sp>
      <p:sp>
        <p:nvSpPr>
          <p:cNvPr id="10" name="Text Box 5"/>
          <p:cNvSpPr txBox="1">
            <a:spLocks noChangeArrowheads="1"/>
          </p:cNvSpPr>
          <p:nvPr/>
        </p:nvSpPr>
        <p:spPr bwMode="auto">
          <a:xfrm>
            <a:off x="722085" y="2693575"/>
            <a:ext cx="8095344" cy="461665"/>
          </a:xfrm>
          <a:prstGeom prst="rect">
            <a:avLst/>
          </a:prstGeom>
          <a:noFill/>
          <a:ln w="9525">
            <a:noFill/>
            <a:miter lim="800000"/>
            <a:headEnd/>
            <a:tailEnd/>
          </a:ln>
          <a:effectLst/>
        </p:spPr>
        <p:txBody>
          <a:bodyPr wrap="square">
            <a:spAutoFit/>
          </a:bodyPr>
          <a:lstStyle/>
          <a:p>
            <a:pPr>
              <a:spcBef>
                <a:spcPct val="50000"/>
              </a:spcBef>
            </a:pPr>
            <a:r>
              <a:rPr lang="en-US" b="1" dirty="0">
                <a:latin typeface="+mn-lt"/>
              </a:rPr>
              <a:t>Industrial Supervisor:  Dr. </a:t>
            </a:r>
            <a:r>
              <a:rPr lang="en-US" b="1" dirty="0" err="1">
                <a:latin typeface="+mn-lt"/>
              </a:rPr>
              <a:t>Khursheed</a:t>
            </a:r>
            <a:r>
              <a:rPr lang="en-US" b="1" dirty="0">
                <a:latin typeface="+mn-lt"/>
              </a:rPr>
              <a:t> Hussain</a:t>
            </a:r>
            <a:endParaRPr lang="en-US" sz="2800" dirty="0">
              <a:latin typeface="+mn-lt"/>
            </a:endParaRPr>
          </a:p>
        </p:txBody>
      </p:sp>
      <p:sp>
        <p:nvSpPr>
          <p:cNvPr id="11" name="Text Box 5"/>
          <p:cNvSpPr txBox="1">
            <a:spLocks noChangeArrowheads="1"/>
          </p:cNvSpPr>
          <p:nvPr/>
        </p:nvSpPr>
        <p:spPr bwMode="auto">
          <a:xfrm>
            <a:off x="730170" y="3206200"/>
            <a:ext cx="6889829" cy="461665"/>
          </a:xfrm>
          <a:prstGeom prst="rect">
            <a:avLst/>
          </a:prstGeom>
          <a:noFill/>
          <a:ln w="9525">
            <a:noFill/>
            <a:miter lim="800000"/>
            <a:headEnd/>
            <a:tailEnd/>
          </a:ln>
          <a:effectLst/>
        </p:spPr>
        <p:txBody>
          <a:bodyPr wrap="square">
            <a:spAutoFit/>
          </a:bodyPr>
          <a:lstStyle/>
          <a:p>
            <a:pPr>
              <a:spcBef>
                <a:spcPct val="50000"/>
              </a:spcBef>
            </a:pPr>
            <a:r>
              <a:rPr lang="en-US" b="1" dirty="0">
                <a:latin typeface="+mn-lt"/>
              </a:rPr>
              <a:t>Industry :                        AI-TECH</a:t>
            </a:r>
            <a:endParaRPr lang="en-US" sz="2800" dirty="0">
              <a:latin typeface="+mn-lt"/>
            </a:endParaRPr>
          </a:p>
        </p:txBody>
      </p:sp>
      <p:pic>
        <p:nvPicPr>
          <p:cNvPr id="2" name="Picture 1"/>
          <p:cNvPicPr>
            <a:picLocks noChangeAspect="1"/>
          </p:cNvPicPr>
          <p:nvPr/>
        </p:nvPicPr>
        <p:blipFill>
          <a:blip r:embed="rId3"/>
          <a:stretch>
            <a:fillRect/>
          </a:stretch>
        </p:blipFill>
        <p:spPr>
          <a:xfrm>
            <a:off x="525840" y="314285"/>
            <a:ext cx="1302960" cy="1031088"/>
          </a:xfrm>
          <a:prstGeom prst="rect">
            <a:avLst/>
          </a:prstGeom>
        </p:spPr>
      </p:pic>
      <p:sp>
        <p:nvSpPr>
          <p:cNvPr id="4" name="Footer Placeholder 3"/>
          <p:cNvSpPr>
            <a:spLocks noGrp="1"/>
          </p:cNvSpPr>
          <p:nvPr>
            <p:ph type="ftr" sz="quarter" idx="11"/>
          </p:nvPr>
        </p:nvSpPr>
        <p:spPr/>
        <p:txBody>
          <a:bodyPr/>
          <a:lstStyle/>
          <a:p>
            <a:r>
              <a:rPr lang="en-US" dirty="0"/>
              <a:t>AUTOMATIC TARGET RECOGNITION BY ROBOTIC ARM</a:t>
            </a:r>
          </a:p>
        </p:txBody>
      </p:sp>
      <p:sp>
        <p:nvSpPr>
          <p:cNvPr id="5" name="Slide Number Placeholder 4"/>
          <p:cNvSpPr>
            <a:spLocks noGrp="1"/>
          </p:cNvSpPr>
          <p:nvPr>
            <p:ph type="sldNum" sz="quarter" idx="12"/>
          </p:nvPr>
        </p:nvSpPr>
        <p:spPr/>
        <p:txBody>
          <a:bodyPr/>
          <a:lstStyle/>
          <a:p>
            <a:fld id="{18AE0659-8AA5-4D82-994B-A268F0A0EFED}" type="slidenum">
              <a:rPr lang="en-US" smtClean="0"/>
              <a:pPr/>
              <a:t>2</a:t>
            </a:fld>
            <a:endParaRPr lang="en-US"/>
          </a:p>
        </p:txBody>
      </p:sp>
      <p:sp>
        <p:nvSpPr>
          <p:cNvPr id="3" name="Date Placeholder 2"/>
          <p:cNvSpPr>
            <a:spLocks noGrp="1"/>
          </p:cNvSpPr>
          <p:nvPr>
            <p:ph type="dt" sz="half" idx="10"/>
          </p:nvPr>
        </p:nvSpPr>
        <p:spPr/>
        <p:txBody>
          <a:bodyPr/>
          <a:lstStyle/>
          <a:p>
            <a:r>
              <a:rPr lang="en-US"/>
              <a:t>11/01/2022</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2590800" y="2667000"/>
            <a:ext cx="6858000" cy="1938992"/>
          </a:xfrm>
          <a:prstGeom prst="rect">
            <a:avLst/>
          </a:prstGeom>
          <a:noFill/>
          <a:ln w="9525">
            <a:noFill/>
            <a:miter lim="800000"/>
            <a:headEnd/>
            <a:tailEnd/>
          </a:ln>
          <a:effectLst/>
        </p:spPr>
        <p:txBody>
          <a:bodyPr wrap="square">
            <a:spAutoFit/>
          </a:bodyPr>
          <a:lstStyle/>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AUTOMATIC TARGET RECOGNITION BY ROBOTIC ARM</a:t>
            </a:r>
          </a:p>
        </p:txBody>
      </p:sp>
      <p:sp>
        <p:nvSpPr>
          <p:cNvPr id="9" name="Slide Number Placeholder 8"/>
          <p:cNvSpPr>
            <a:spLocks noGrp="1"/>
          </p:cNvSpPr>
          <p:nvPr>
            <p:ph type="sldNum" sz="quarter" idx="12"/>
          </p:nvPr>
        </p:nvSpPr>
        <p:spPr/>
        <p:txBody>
          <a:bodyPr/>
          <a:lstStyle/>
          <a:p>
            <a:fld id="{18AE0659-8AA5-4D82-994B-A268F0A0EFED}" type="slidenum">
              <a:rPr lang="en-US" smtClean="0"/>
              <a:pPr/>
              <a:t>20</a:t>
            </a:fld>
            <a:endParaRPr lang="en-US"/>
          </a:p>
        </p:txBody>
      </p:sp>
      <p:sp>
        <p:nvSpPr>
          <p:cNvPr id="7" name="Rectangle 6"/>
          <p:cNvSpPr/>
          <p:nvPr/>
        </p:nvSpPr>
        <p:spPr>
          <a:xfrm>
            <a:off x="1258887" y="2752583"/>
            <a:ext cx="9677400" cy="4154984"/>
          </a:xfrm>
          <a:prstGeom prst="rect">
            <a:avLst/>
          </a:prstGeom>
        </p:spPr>
        <p:txBody>
          <a:bodyPr wrap="square">
            <a:spAutoFit/>
          </a:bodyPr>
          <a:lstStyle/>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Arduino UNO (1) = 2000</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Servo motors(5)  = 1200*5=6000</a:t>
            </a:r>
          </a:p>
          <a:p>
            <a:pPr marL="342900" indent="-34290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Swin</a:t>
            </a:r>
            <a:r>
              <a:rPr lang="en-US" dirty="0">
                <a:latin typeface="Times New Roman" panose="02020603050405020304" pitchFamily="18" charset="0"/>
                <a:cs typeface="Times New Roman" panose="02020603050405020304" pitchFamily="18" charset="0"/>
              </a:rPr>
              <a:t> transformer(1) =3500</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Robotic arm(1) =5000</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A4 Tech webcam 940ah(1) =5700</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GPU </a:t>
            </a:r>
            <a:r>
              <a:rPr lang="en-US" dirty="0" err="1">
                <a:latin typeface="Times New Roman" panose="02020603050405020304" pitchFamily="18" charset="0"/>
                <a:cs typeface="Times New Roman" panose="02020603050405020304" pitchFamily="18" charset="0"/>
              </a:rPr>
              <a:t>Rtx</a:t>
            </a:r>
            <a:r>
              <a:rPr lang="en-US" dirty="0">
                <a:latin typeface="Times New Roman" panose="02020603050405020304" pitchFamily="18" charset="0"/>
                <a:cs typeface="Times New Roman" panose="02020603050405020304" pitchFamily="18" charset="0"/>
              </a:rPr>
              <a:t> 3090 (1)=</a:t>
            </a:r>
            <a:r>
              <a:rPr lang="en-US" dirty="0">
                <a:latin typeface="Leelawadee" panose="020B0502040204020203" pitchFamily="34" charset="-34"/>
                <a:cs typeface="Leelawadee" panose="020B0502040204020203" pitchFamily="34" charset="-34"/>
              </a:rPr>
              <a:t>325,000</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Total Cost=347,200</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endParaRPr lang="en-US" dirty="0"/>
          </a:p>
        </p:txBody>
      </p:sp>
      <p:sp>
        <p:nvSpPr>
          <p:cNvPr id="10" name="Rectangle 9"/>
          <p:cNvSpPr/>
          <p:nvPr/>
        </p:nvSpPr>
        <p:spPr>
          <a:xfrm>
            <a:off x="4552699" y="698346"/>
            <a:ext cx="1016240" cy="646331"/>
          </a:xfrm>
          <a:prstGeom prst="rect">
            <a:avLst/>
          </a:prstGeom>
        </p:spPr>
        <p:txBody>
          <a:bodyPr wrap="none">
            <a:spAutoFit/>
          </a:bodyPr>
          <a:lstStyle/>
          <a:p>
            <a:pPr lvl="0"/>
            <a:r>
              <a:rPr lang="en-US" sz="3600" b="1" dirty="0" smtClean="0">
                <a:solidFill>
                  <a:prstClr val="black"/>
                </a:solidFill>
                <a:latin typeface="+mn-lt"/>
                <a:cs typeface="Times New Roman" pitchFamily="18" charset="0"/>
              </a:rPr>
              <a:t>Cost</a:t>
            </a:r>
            <a:endParaRPr lang="en-US" sz="3600" b="1" dirty="0">
              <a:solidFill>
                <a:prstClr val="black"/>
              </a:solidFill>
              <a:latin typeface="+mn-lt"/>
              <a:cs typeface="Times New Roman" pitchFamily="18" charset="0"/>
            </a:endParaRPr>
          </a:p>
        </p:txBody>
      </p:sp>
      <p:pic>
        <p:nvPicPr>
          <p:cNvPr id="2" name="Picture 1"/>
          <p:cNvPicPr>
            <a:picLocks noChangeAspect="1"/>
          </p:cNvPicPr>
          <p:nvPr/>
        </p:nvPicPr>
        <p:blipFill>
          <a:blip r:embed="rId3"/>
          <a:stretch>
            <a:fillRect/>
          </a:stretch>
        </p:blipFill>
        <p:spPr>
          <a:xfrm>
            <a:off x="262055" y="204577"/>
            <a:ext cx="1670449" cy="1633870"/>
          </a:xfrm>
          <a:prstGeom prst="rect">
            <a:avLst/>
          </a:prstGeom>
        </p:spPr>
      </p:pic>
      <p:sp>
        <p:nvSpPr>
          <p:cNvPr id="3" name="Rectangle 2"/>
          <p:cNvSpPr/>
          <p:nvPr/>
        </p:nvSpPr>
        <p:spPr>
          <a:xfrm>
            <a:off x="990600" y="2002661"/>
            <a:ext cx="4814138" cy="646331"/>
          </a:xfrm>
          <a:prstGeom prst="rect">
            <a:avLst/>
          </a:prstGeom>
        </p:spPr>
        <p:txBody>
          <a:bodyPr wrap="none">
            <a:spAutoFit/>
          </a:bodyPr>
          <a:lstStyle/>
          <a:p>
            <a:r>
              <a:rPr lang="en-US" sz="3600" b="1" dirty="0">
                <a:latin typeface="+mn-lt"/>
                <a:cs typeface="Times New Roman" panose="02020603050405020304" pitchFamily="18" charset="0"/>
              </a:rPr>
              <a:t>Components with cost: </a:t>
            </a:r>
          </a:p>
        </p:txBody>
      </p:sp>
      <p:sp>
        <p:nvSpPr>
          <p:cNvPr id="4" name="Date Placeholder 3"/>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7214740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11/01/2022</a:t>
            </a:r>
          </a:p>
        </p:txBody>
      </p:sp>
      <p:sp>
        <p:nvSpPr>
          <p:cNvPr id="3" name="Footer Placeholder 2"/>
          <p:cNvSpPr>
            <a:spLocks noGrp="1"/>
          </p:cNvSpPr>
          <p:nvPr>
            <p:ph type="ftr" sz="quarter" idx="11"/>
          </p:nvPr>
        </p:nvSpPr>
        <p:spPr/>
        <p:txBody>
          <a:bodyPr/>
          <a:lstStyle/>
          <a:p>
            <a:r>
              <a:rPr lang="en-US"/>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21</a:t>
            </a:fld>
            <a:endParaRPr lang="en-US"/>
          </a:p>
        </p:txBody>
      </p:sp>
      <p:pic>
        <p:nvPicPr>
          <p:cNvPr id="5" name="Picture 4"/>
          <p:cNvPicPr>
            <a:picLocks noChangeAspect="1"/>
          </p:cNvPicPr>
          <p:nvPr/>
        </p:nvPicPr>
        <p:blipFill>
          <a:blip r:embed="rId2"/>
          <a:stretch>
            <a:fillRect/>
          </a:stretch>
        </p:blipFill>
        <p:spPr>
          <a:xfrm>
            <a:off x="0" y="-1"/>
            <a:ext cx="12192000" cy="6459785"/>
          </a:xfrm>
          <a:prstGeom prst="rect">
            <a:avLst/>
          </a:prstGeom>
        </p:spPr>
      </p:pic>
    </p:spTree>
    <p:extLst>
      <p:ext uri="{BB962C8B-B14F-4D97-AF65-F5344CB8AC3E}">
        <p14:creationId xmlns:p14="http://schemas.microsoft.com/office/powerpoint/2010/main" val="1739752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11/01/2022</a:t>
            </a:r>
          </a:p>
        </p:txBody>
      </p:sp>
      <p:sp>
        <p:nvSpPr>
          <p:cNvPr id="3" name="Footer Placeholder 2"/>
          <p:cNvSpPr>
            <a:spLocks noGrp="1"/>
          </p:cNvSpPr>
          <p:nvPr>
            <p:ph type="ftr" sz="quarter" idx="11"/>
          </p:nvPr>
        </p:nvSpPr>
        <p:spPr/>
        <p:txBody>
          <a:bodyPr/>
          <a:lstStyle/>
          <a:p>
            <a:r>
              <a:rPr lang="en-US"/>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22</a:t>
            </a:fld>
            <a:endParaRPr lang="en-US"/>
          </a:p>
        </p:txBody>
      </p:sp>
      <p:pic>
        <p:nvPicPr>
          <p:cNvPr id="5" name="Picture 4"/>
          <p:cNvPicPr>
            <a:picLocks noChangeAspect="1"/>
          </p:cNvPicPr>
          <p:nvPr/>
        </p:nvPicPr>
        <p:blipFill>
          <a:blip r:embed="rId2"/>
          <a:stretch>
            <a:fillRect/>
          </a:stretch>
        </p:blipFill>
        <p:spPr>
          <a:xfrm>
            <a:off x="0" y="1"/>
            <a:ext cx="12192000" cy="6459784"/>
          </a:xfrm>
          <a:prstGeom prst="rect">
            <a:avLst/>
          </a:prstGeom>
        </p:spPr>
      </p:pic>
    </p:spTree>
    <p:extLst>
      <p:ext uri="{BB962C8B-B14F-4D97-AF65-F5344CB8AC3E}">
        <p14:creationId xmlns:p14="http://schemas.microsoft.com/office/powerpoint/2010/main" val="3834072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2203242" y="1236215"/>
            <a:ext cx="6858000" cy="1938992"/>
          </a:xfrm>
          <a:prstGeom prst="rect">
            <a:avLst/>
          </a:prstGeom>
          <a:noFill/>
          <a:ln w="9525">
            <a:noFill/>
            <a:miter lim="800000"/>
            <a:headEnd/>
            <a:tailEnd/>
          </a:ln>
          <a:effectLst/>
        </p:spPr>
        <p:txBody>
          <a:bodyPr wrap="square">
            <a:spAutoFit/>
          </a:bodyPr>
          <a:lstStyle/>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AUTOMATIC TARGET RECOGNITION BY ROBOTIC ARM</a:t>
            </a:r>
          </a:p>
        </p:txBody>
      </p:sp>
      <p:sp>
        <p:nvSpPr>
          <p:cNvPr id="9" name="Slide Number Placeholder 8"/>
          <p:cNvSpPr>
            <a:spLocks noGrp="1"/>
          </p:cNvSpPr>
          <p:nvPr>
            <p:ph type="sldNum" sz="quarter" idx="12"/>
          </p:nvPr>
        </p:nvSpPr>
        <p:spPr/>
        <p:txBody>
          <a:bodyPr/>
          <a:lstStyle/>
          <a:p>
            <a:fld id="{18AE0659-8AA5-4D82-994B-A268F0A0EFED}" type="slidenum">
              <a:rPr lang="en-US" smtClean="0"/>
              <a:pPr/>
              <a:t>23</a:t>
            </a:fld>
            <a:endParaRPr lang="en-US"/>
          </a:p>
        </p:txBody>
      </p:sp>
      <p:sp>
        <p:nvSpPr>
          <p:cNvPr id="7" name="Rectangle 6"/>
          <p:cNvSpPr/>
          <p:nvPr/>
        </p:nvSpPr>
        <p:spPr>
          <a:xfrm>
            <a:off x="1335087" y="2436167"/>
            <a:ext cx="9525000" cy="83099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Our final product will be software/hardware integrated system of robotic arm.</a:t>
            </a:r>
          </a:p>
        </p:txBody>
      </p:sp>
      <p:sp>
        <p:nvSpPr>
          <p:cNvPr id="10" name="Rectangle 9"/>
          <p:cNvSpPr/>
          <p:nvPr/>
        </p:nvSpPr>
        <p:spPr>
          <a:xfrm>
            <a:off x="2978358" y="806893"/>
            <a:ext cx="6082884" cy="646331"/>
          </a:xfrm>
          <a:prstGeom prst="rect">
            <a:avLst/>
          </a:prstGeom>
        </p:spPr>
        <p:txBody>
          <a:bodyPr wrap="none">
            <a:spAutoFit/>
          </a:bodyPr>
          <a:lstStyle/>
          <a:p>
            <a:pPr lvl="0" algn="ctr"/>
            <a:r>
              <a:rPr lang="en-US" sz="3600" b="1" dirty="0">
                <a:latin typeface="+mn-lt"/>
              </a:rPr>
              <a:t>Final Deliverable of the Project</a:t>
            </a:r>
            <a:endParaRPr lang="en-US" sz="3600" b="1" dirty="0">
              <a:solidFill>
                <a:prstClr val="black"/>
              </a:solidFill>
              <a:latin typeface="+mn-lt"/>
              <a:cs typeface="Times New Roman" pitchFamily="18" charset="0"/>
            </a:endParaRPr>
          </a:p>
        </p:txBody>
      </p:sp>
      <p:pic>
        <p:nvPicPr>
          <p:cNvPr id="2" name="Picture 1"/>
          <p:cNvPicPr>
            <a:picLocks noChangeAspect="1"/>
          </p:cNvPicPr>
          <p:nvPr/>
        </p:nvPicPr>
        <p:blipFill>
          <a:blip r:embed="rId3"/>
          <a:stretch>
            <a:fillRect/>
          </a:stretch>
        </p:blipFill>
        <p:spPr>
          <a:xfrm>
            <a:off x="152400" y="195751"/>
            <a:ext cx="1670449" cy="1633870"/>
          </a:xfrm>
          <a:prstGeom prst="rect">
            <a:avLst/>
          </a:prstGeom>
        </p:spPr>
      </p:pic>
      <p:sp>
        <p:nvSpPr>
          <p:cNvPr id="3" name="Date Placeholder 2"/>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362696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2668587" y="2507829"/>
            <a:ext cx="6858000" cy="1938992"/>
          </a:xfrm>
          <a:prstGeom prst="rect">
            <a:avLst/>
          </a:prstGeom>
          <a:noFill/>
          <a:ln w="9525">
            <a:noFill/>
            <a:miter lim="800000"/>
            <a:headEnd/>
            <a:tailEnd/>
          </a:ln>
          <a:effectLst/>
        </p:spPr>
        <p:txBody>
          <a:bodyPr wrap="square">
            <a:spAutoFit/>
          </a:bodyPr>
          <a:lstStyle/>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AUTOMATIC TARGET RECOGNITION BY ROBOTIC ARM</a:t>
            </a:r>
          </a:p>
        </p:txBody>
      </p:sp>
      <p:sp>
        <p:nvSpPr>
          <p:cNvPr id="9" name="Slide Number Placeholder 8"/>
          <p:cNvSpPr>
            <a:spLocks noGrp="1"/>
          </p:cNvSpPr>
          <p:nvPr>
            <p:ph type="sldNum" sz="quarter" idx="12"/>
          </p:nvPr>
        </p:nvSpPr>
        <p:spPr/>
        <p:txBody>
          <a:bodyPr/>
          <a:lstStyle/>
          <a:p>
            <a:fld id="{18AE0659-8AA5-4D82-994B-A268F0A0EFED}" type="slidenum">
              <a:rPr lang="en-US" smtClean="0"/>
              <a:pPr/>
              <a:t>24</a:t>
            </a:fld>
            <a:endParaRPr lang="en-US"/>
          </a:p>
        </p:txBody>
      </p:sp>
      <p:sp>
        <p:nvSpPr>
          <p:cNvPr id="7" name="Rectangle 6"/>
          <p:cNvSpPr/>
          <p:nvPr/>
        </p:nvSpPr>
        <p:spPr>
          <a:xfrm>
            <a:off x="1252046" y="2116889"/>
            <a:ext cx="9330405" cy="1200329"/>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After making this project, this project will be able to  automatically identify, detect and track the dynamic object and pick and place the targeted object through robotic arm</a:t>
            </a:r>
          </a:p>
        </p:txBody>
      </p:sp>
      <p:sp>
        <p:nvSpPr>
          <p:cNvPr id="10" name="Rectangle 9"/>
          <p:cNvSpPr/>
          <p:nvPr/>
        </p:nvSpPr>
        <p:spPr>
          <a:xfrm>
            <a:off x="4778957" y="657923"/>
            <a:ext cx="2276585" cy="646331"/>
          </a:xfrm>
          <a:prstGeom prst="rect">
            <a:avLst/>
          </a:prstGeom>
        </p:spPr>
        <p:txBody>
          <a:bodyPr wrap="none">
            <a:spAutoFit/>
          </a:bodyPr>
          <a:lstStyle/>
          <a:p>
            <a:pPr lvl="0"/>
            <a:r>
              <a:rPr lang="en-US" sz="3600" b="1" dirty="0">
                <a:solidFill>
                  <a:prstClr val="black"/>
                </a:solidFill>
                <a:latin typeface="+mn-lt"/>
                <a:cs typeface="Times New Roman" pitchFamily="18" charset="0"/>
              </a:rPr>
              <a:t>Conclusion</a:t>
            </a:r>
          </a:p>
        </p:txBody>
      </p:sp>
      <p:pic>
        <p:nvPicPr>
          <p:cNvPr id="2" name="Picture 1"/>
          <p:cNvPicPr>
            <a:picLocks noChangeAspect="1"/>
          </p:cNvPicPr>
          <p:nvPr/>
        </p:nvPicPr>
        <p:blipFill>
          <a:blip r:embed="rId3"/>
          <a:stretch>
            <a:fillRect/>
          </a:stretch>
        </p:blipFill>
        <p:spPr>
          <a:xfrm>
            <a:off x="262055" y="194931"/>
            <a:ext cx="1670449" cy="1633870"/>
          </a:xfrm>
          <a:prstGeom prst="rect">
            <a:avLst/>
          </a:prstGeom>
        </p:spPr>
      </p:pic>
      <p:sp>
        <p:nvSpPr>
          <p:cNvPr id="3" name="Date Placeholder 2"/>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947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685800" y="3533126"/>
            <a:ext cx="10593387" cy="830997"/>
          </a:xfrm>
          <a:prstGeom prst="rect">
            <a:avLst/>
          </a:prstGeom>
          <a:noFill/>
          <a:ln w="9525">
            <a:noFill/>
            <a:miter lim="800000"/>
            <a:headEnd/>
            <a:tailEnd/>
          </a:ln>
          <a:effectLst/>
        </p:spPr>
        <p:txBody>
          <a:bodyPr wrap="square">
            <a:spAutoFit/>
          </a:bodyPr>
          <a:lstStyle/>
          <a:p>
            <a:pPr algn="just"/>
            <a:r>
              <a:rPr lang="en-US" dirty="0">
                <a:latin typeface="Times New Roman" panose="02020603050405020304" pitchFamily="18" charset="0"/>
                <a:cs typeface="Times New Roman" panose="02020603050405020304" pitchFamily="18" charset="0"/>
              </a:rPr>
              <a:t>[2] Khan JF, </a:t>
            </a:r>
            <a:r>
              <a:rPr lang="en-US" dirty="0" err="1">
                <a:latin typeface="Times New Roman" panose="02020603050405020304" pitchFamily="18" charset="0"/>
                <a:cs typeface="Times New Roman" panose="02020603050405020304" pitchFamily="18" charset="0"/>
              </a:rPr>
              <a:t>Alam</a:t>
            </a:r>
            <a:r>
              <a:rPr lang="en-US" dirty="0">
                <a:latin typeface="Times New Roman" panose="02020603050405020304" pitchFamily="18" charset="0"/>
                <a:cs typeface="Times New Roman" panose="02020603050405020304" pitchFamily="18" charset="0"/>
              </a:rPr>
              <a:t> MS. Target detection in cluttered forward-looking infrared imagery. Optical Engineering. 2005 Jul;44(7):076404.</a:t>
            </a:r>
          </a:p>
        </p:txBody>
      </p:sp>
      <p:sp>
        <p:nvSpPr>
          <p:cNvPr id="11" name="Footer Placeholder 10"/>
          <p:cNvSpPr>
            <a:spLocks noGrp="1"/>
          </p:cNvSpPr>
          <p:nvPr>
            <p:ph type="ftr" sz="quarter" idx="11"/>
          </p:nvPr>
        </p:nvSpPr>
        <p:spPr/>
        <p:txBody>
          <a:bodyPr/>
          <a:lstStyle/>
          <a:p>
            <a:r>
              <a:rPr lang="en-US"/>
              <a:t>AUTOMATIC TARGET RECOGNITION BY ROBOTIC ARM</a:t>
            </a:r>
            <a:endParaRPr lang="en-US" dirty="0"/>
          </a:p>
        </p:txBody>
      </p:sp>
      <p:sp>
        <p:nvSpPr>
          <p:cNvPr id="9" name="Slide Number Placeholder 8"/>
          <p:cNvSpPr>
            <a:spLocks noGrp="1"/>
          </p:cNvSpPr>
          <p:nvPr>
            <p:ph type="sldNum" sz="quarter" idx="12"/>
          </p:nvPr>
        </p:nvSpPr>
        <p:spPr/>
        <p:txBody>
          <a:bodyPr/>
          <a:lstStyle/>
          <a:p>
            <a:fld id="{18AE0659-8AA5-4D82-994B-A268F0A0EFED}" type="slidenum">
              <a:rPr lang="en-US" smtClean="0"/>
              <a:pPr/>
              <a:t>25</a:t>
            </a:fld>
            <a:endParaRPr lang="en-US"/>
          </a:p>
        </p:txBody>
      </p:sp>
      <p:sp>
        <p:nvSpPr>
          <p:cNvPr id="7" name="Rectangle 6"/>
          <p:cNvSpPr/>
          <p:nvPr/>
        </p:nvSpPr>
        <p:spPr>
          <a:xfrm>
            <a:off x="533400" y="2297668"/>
            <a:ext cx="9753600" cy="461665"/>
          </a:xfrm>
          <a:prstGeom prst="rect">
            <a:avLst/>
          </a:prstGeom>
        </p:spPr>
        <p:txBody>
          <a:bodyPr wrap="square">
            <a:spAutoFit/>
          </a:bodyPr>
          <a:lstStyle/>
          <a:p>
            <a:pPr marL="457200" indent="-457200">
              <a:buFont typeface="+mj-lt"/>
              <a:buAutoNum type="arabicPeriod"/>
            </a:pPr>
            <a:endParaRPr lang="en-US" dirty="0"/>
          </a:p>
        </p:txBody>
      </p:sp>
      <p:sp>
        <p:nvSpPr>
          <p:cNvPr id="10" name="Rectangle 9"/>
          <p:cNvSpPr/>
          <p:nvPr/>
        </p:nvSpPr>
        <p:spPr>
          <a:xfrm>
            <a:off x="4876410" y="688699"/>
            <a:ext cx="2286780" cy="646331"/>
          </a:xfrm>
          <a:prstGeom prst="rect">
            <a:avLst/>
          </a:prstGeom>
        </p:spPr>
        <p:txBody>
          <a:bodyPr wrap="none">
            <a:spAutoFit/>
          </a:bodyPr>
          <a:lstStyle/>
          <a:p>
            <a:pPr lvl="0"/>
            <a:r>
              <a:rPr lang="en-US" sz="3600" b="1" dirty="0">
                <a:solidFill>
                  <a:prstClr val="black"/>
                </a:solidFill>
                <a:latin typeface="+mn-lt"/>
                <a:cs typeface="Times New Roman" pitchFamily="18" charset="0"/>
              </a:rPr>
              <a:t>References</a:t>
            </a:r>
          </a:p>
        </p:txBody>
      </p:sp>
      <p:pic>
        <p:nvPicPr>
          <p:cNvPr id="2" name="Picture 1"/>
          <p:cNvPicPr>
            <a:picLocks noChangeAspect="1"/>
          </p:cNvPicPr>
          <p:nvPr/>
        </p:nvPicPr>
        <p:blipFill>
          <a:blip r:embed="rId3"/>
          <a:stretch>
            <a:fillRect/>
          </a:stretch>
        </p:blipFill>
        <p:spPr>
          <a:xfrm>
            <a:off x="262055" y="194930"/>
            <a:ext cx="1670449" cy="1633870"/>
          </a:xfrm>
          <a:prstGeom prst="rect">
            <a:avLst/>
          </a:prstGeom>
        </p:spPr>
      </p:pic>
      <p:sp>
        <p:nvSpPr>
          <p:cNvPr id="3" name="Rectangle 2"/>
          <p:cNvSpPr/>
          <p:nvPr/>
        </p:nvSpPr>
        <p:spPr>
          <a:xfrm>
            <a:off x="685800" y="2179989"/>
            <a:ext cx="11049000" cy="1200329"/>
          </a:xfrm>
          <a:prstGeom prst="rect">
            <a:avLst/>
          </a:prstGeom>
        </p:spPr>
        <p:txBody>
          <a:bodyPr wrap="square">
            <a:spAutoFit/>
          </a:bodyPr>
          <a:lstStyle/>
          <a:p>
            <a:r>
              <a:rPr lang="en-US" dirty="0"/>
              <a:t>[</a:t>
            </a:r>
            <a:r>
              <a:rPr lang="en-US" dirty="0">
                <a:latin typeface="Times New Roman" panose="02020603050405020304" pitchFamily="18" charset="0"/>
                <a:cs typeface="Times New Roman" panose="02020603050405020304" pitchFamily="18" charset="0"/>
              </a:rPr>
              <a:t>1] Kumar R, Lal S, Kumar S, Chand P. Object detection and recognition for a pick and place robot. </a:t>
            </a:r>
            <a:r>
              <a:rPr lang="en-US" dirty="0" err="1">
                <a:latin typeface="Times New Roman" panose="02020603050405020304" pitchFamily="18" charset="0"/>
                <a:cs typeface="Times New Roman" panose="02020603050405020304" pitchFamily="18" charset="0"/>
              </a:rPr>
              <a:t>InAsia</a:t>
            </a:r>
            <a:r>
              <a:rPr lang="en-US" dirty="0">
                <a:latin typeface="Times New Roman" panose="02020603050405020304" pitchFamily="18" charset="0"/>
                <a:cs typeface="Times New Roman" panose="02020603050405020304" pitchFamily="18" charset="0"/>
              </a:rPr>
              <a:t>-Pacific world congress on computer science and engineering 2014 Nov 4 (pp. 1-7). IEEE.</a:t>
            </a:r>
          </a:p>
        </p:txBody>
      </p:sp>
      <p:sp>
        <p:nvSpPr>
          <p:cNvPr id="4" name="Rectangle 3"/>
          <p:cNvSpPr/>
          <p:nvPr/>
        </p:nvSpPr>
        <p:spPr>
          <a:xfrm>
            <a:off x="685800" y="4513302"/>
            <a:ext cx="10059987" cy="1200329"/>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Zuo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Yiming</a:t>
            </a:r>
            <a:r>
              <a:rPr lang="en-US" dirty="0">
                <a:latin typeface="Times New Roman" panose="02020603050405020304" pitchFamily="18" charset="0"/>
                <a:cs typeface="Times New Roman" panose="02020603050405020304" pitchFamily="18" charset="0"/>
              </a:rPr>
              <a:t>, et al. "Craves: Controlling robotic arm with a vision-based economic system." Proceedings of the IEEE/CVF Conference on Computer Vision and Pattern Recognition. 2019.</a:t>
            </a:r>
          </a:p>
        </p:txBody>
      </p:sp>
      <p:sp>
        <p:nvSpPr>
          <p:cNvPr id="5" name="Date Placeholder 4"/>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9477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t>AUTOMATIC TARGET RECOGNITION BY ROBOTIC ARM</a:t>
            </a:r>
          </a:p>
        </p:txBody>
      </p:sp>
      <p:sp>
        <p:nvSpPr>
          <p:cNvPr id="6" name="Slide Number Placeholder 5"/>
          <p:cNvSpPr>
            <a:spLocks noGrp="1"/>
          </p:cNvSpPr>
          <p:nvPr>
            <p:ph type="sldNum" sz="quarter" idx="12"/>
          </p:nvPr>
        </p:nvSpPr>
        <p:spPr/>
        <p:txBody>
          <a:bodyPr/>
          <a:lstStyle/>
          <a:p>
            <a:fld id="{18AE0659-8AA5-4D82-994B-A268F0A0EFED}" type="slidenum">
              <a:rPr lang="en-US" smtClean="0"/>
              <a:pPr/>
              <a:t>26</a:t>
            </a:fld>
            <a:endParaRPr lang="en-US"/>
          </a:p>
        </p:txBody>
      </p:sp>
      <p:pic>
        <p:nvPicPr>
          <p:cNvPr id="2" name="Picture 1"/>
          <p:cNvPicPr>
            <a:picLocks noChangeAspect="1"/>
          </p:cNvPicPr>
          <p:nvPr/>
        </p:nvPicPr>
        <p:blipFill>
          <a:blip r:embed="rId3"/>
          <a:stretch>
            <a:fillRect/>
          </a:stretch>
        </p:blipFill>
        <p:spPr>
          <a:xfrm>
            <a:off x="262055" y="228600"/>
            <a:ext cx="1670449" cy="1633870"/>
          </a:xfrm>
          <a:prstGeom prst="rect">
            <a:avLst/>
          </a:prstGeom>
        </p:spPr>
      </p:pic>
      <p:pic>
        <p:nvPicPr>
          <p:cNvPr id="1026" name="Picture 2" descr="https://o.remove.bg/downloads/ab91aa4d-0f2f-4c9a-ae41-cbbd6192537c/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600200"/>
            <a:ext cx="4924425" cy="459105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a:t>11/01/2022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11/01/2022</a:t>
            </a:r>
          </a:p>
        </p:txBody>
      </p:sp>
      <p:sp>
        <p:nvSpPr>
          <p:cNvPr id="3" name="Footer Placeholder 2"/>
          <p:cNvSpPr>
            <a:spLocks noGrp="1"/>
          </p:cNvSpPr>
          <p:nvPr>
            <p:ph type="ftr" sz="quarter" idx="11"/>
          </p:nvPr>
        </p:nvSpPr>
        <p:spPr/>
        <p:txBody>
          <a:bodyPr/>
          <a:lstStyle/>
          <a:p>
            <a:r>
              <a:rPr lang="en-US"/>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27</a:t>
            </a:fld>
            <a:endParaRPr lang="en-US"/>
          </a:p>
        </p:txBody>
      </p:sp>
      <p:pic>
        <p:nvPicPr>
          <p:cNvPr id="2050" name="Picture 2" descr="1,000+ Best Thank You Images · 100% Free Download · Pexels Stock Pho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60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11/01/2022</a:t>
            </a:r>
          </a:p>
        </p:txBody>
      </p:sp>
      <p:sp>
        <p:nvSpPr>
          <p:cNvPr id="3" name="Footer Placeholder 2"/>
          <p:cNvSpPr>
            <a:spLocks noGrp="1"/>
          </p:cNvSpPr>
          <p:nvPr>
            <p:ph type="ftr" sz="quarter" idx="11"/>
          </p:nvPr>
        </p:nvSpPr>
        <p:spPr/>
        <p:txBody>
          <a:bodyPr/>
          <a:lstStyle/>
          <a:p>
            <a:r>
              <a:rPr lang="en-US"/>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3</a:t>
            </a:fld>
            <a:endParaRPr lang="en-US"/>
          </a:p>
        </p:txBody>
      </p:sp>
      <p:pic>
        <p:nvPicPr>
          <p:cNvPr id="5" name="Picture 4"/>
          <p:cNvPicPr>
            <a:picLocks noChangeAspect="1"/>
          </p:cNvPicPr>
          <p:nvPr/>
        </p:nvPicPr>
        <p:blipFill>
          <a:blip r:embed="rId2"/>
          <a:stretch>
            <a:fillRect/>
          </a:stretch>
        </p:blipFill>
        <p:spPr>
          <a:xfrm>
            <a:off x="312533" y="174433"/>
            <a:ext cx="1302960" cy="1031088"/>
          </a:xfrm>
          <a:prstGeom prst="rect">
            <a:avLst/>
          </a:prstGeom>
        </p:spPr>
      </p:pic>
      <p:sp>
        <p:nvSpPr>
          <p:cNvPr id="6" name="Rectangle 5"/>
          <p:cNvSpPr/>
          <p:nvPr/>
        </p:nvSpPr>
        <p:spPr>
          <a:xfrm>
            <a:off x="4927492" y="559190"/>
            <a:ext cx="1798890" cy="646331"/>
          </a:xfrm>
          <a:prstGeom prst="rect">
            <a:avLst/>
          </a:prstGeom>
        </p:spPr>
        <p:txBody>
          <a:bodyPr wrap="none">
            <a:spAutoFit/>
          </a:bodyPr>
          <a:lstStyle/>
          <a:p>
            <a:r>
              <a:rPr lang="en-US" sz="3600" b="1" dirty="0">
                <a:latin typeface="+mn-lt"/>
                <a:cs typeface="Times New Roman" pitchFamily="18" charset="0"/>
              </a:rPr>
              <a:t>Outlines</a:t>
            </a:r>
            <a:endParaRPr lang="en-US" sz="3600" dirty="0">
              <a:latin typeface="+mn-lt"/>
            </a:endParaRPr>
          </a:p>
        </p:txBody>
      </p:sp>
      <p:sp>
        <p:nvSpPr>
          <p:cNvPr id="7" name="Rectangle 6"/>
          <p:cNvSpPr/>
          <p:nvPr/>
        </p:nvSpPr>
        <p:spPr>
          <a:xfrm>
            <a:off x="1371600" y="1524000"/>
            <a:ext cx="10668000" cy="6102376"/>
          </a:xfrm>
          <a:prstGeom prst="rect">
            <a:avLst/>
          </a:prstGeom>
        </p:spPr>
        <p:txBody>
          <a:bodyPr wrap="square" numCol="2">
            <a:spAutoFit/>
          </a:bodyPr>
          <a:lstStyle/>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Introduction</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Application </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Motivation </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Problem Statement </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Objectives</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Object Detection Algorithm</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Robotic Arm</a:t>
            </a:r>
          </a:p>
          <a:p>
            <a:pPr marL="342900" marR="0" indent="-342900">
              <a:lnSpc>
                <a:spcPct val="107000"/>
              </a:lnSpc>
              <a:spcBef>
                <a:spcPts val="0"/>
              </a:spcBef>
              <a:spcAft>
                <a:spcPts val="800"/>
              </a:spcAft>
              <a:buFont typeface="Arial" panose="020B0604020202020204" pitchFamily="34" charset="0"/>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Arial" panose="020B0604020202020204" pitchFamily="34" charset="0"/>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Arial" panose="020B0604020202020204" pitchFamily="34" charset="0"/>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Arial" panose="020B0604020202020204" pitchFamily="34" charset="0"/>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Arial" panose="020B0604020202020204" pitchFamily="34" charset="0"/>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Literature Review</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Design and Implementation</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Expected Result</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Proposed Cost </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Project Timeline</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Conclusion</a:t>
            </a:r>
          </a:p>
          <a:p>
            <a:pPr marL="342900" marR="0" indent="-342900">
              <a:lnSpc>
                <a:spcPct val="107000"/>
              </a:lnSpc>
              <a:spcBef>
                <a:spcPts val="0"/>
              </a:spcBef>
              <a:spcAft>
                <a:spcPts val="8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References</a:t>
            </a:r>
          </a:p>
        </p:txBody>
      </p:sp>
    </p:spTree>
    <p:extLst>
      <p:ext uri="{BB962C8B-B14F-4D97-AF65-F5344CB8AC3E}">
        <p14:creationId xmlns:p14="http://schemas.microsoft.com/office/powerpoint/2010/main" val="840308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2590800" y="2667000"/>
            <a:ext cx="6858000" cy="1938992"/>
          </a:xfrm>
          <a:prstGeom prst="rect">
            <a:avLst/>
          </a:prstGeom>
          <a:noFill/>
          <a:ln w="9525">
            <a:noFill/>
            <a:miter lim="800000"/>
            <a:headEnd/>
            <a:tailEnd/>
          </a:ln>
          <a:effectLst/>
        </p:spPr>
        <p:txBody>
          <a:bodyPr wrap="square">
            <a:spAutoFit/>
          </a:bodyPr>
          <a:lstStyle/>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p:txBody>
      </p:sp>
      <p:sp>
        <p:nvSpPr>
          <p:cNvPr id="12" name="Footer Placeholder 11"/>
          <p:cNvSpPr>
            <a:spLocks noGrp="1"/>
          </p:cNvSpPr>
          <p:nvPr>
            <p:ph type="ftr" sz="quarter" idx="11"/>
          </p:nvPr>
        </p:nvSpPr>
        <p:spPr/>
        <p:txBody>
          <a:bodyPr/>
          <a:lstStyle/>
          <a:p>
            <a:r>
              <a:rPr lang="en-US"/>
              <a:t>AUTOMATIC TARGET RECOGNITION BY ROBOTIC ARM</a:t>
            </a:r>
          </a:p>
        </p:txBody>
      </p:sp>
      <p:sp>
        <p:nvSpPr>
          <p:cNvPr id="9" name="Slide Number Placeholder 8"/>
          <p:cNvSpPr>
            <a:spLocks noGrp="1"/>
          </p:cNvSpPr>
          <p:nvPr>
            <p:ph type="sldNum" sz="quarter" idx="12"/>
          </p:nvPr>
        </p:nvSpPr>
        <p:spPr/>
        <p:txBody>
          <a:bodyPr/>
          <a:lstStyle/>
          <a:p>
            <a:fld id="{18AE0659-8AA5-4D82-994B-A268F0A0EFED}" type="slidenum">
              <a:rPr lang="en-US" smtClean="0"/>
              <a:pPr/>
              <a:t>4</a:t>
            </a:fld>
            <a:endParaRPr lang="en-US"/>
          </a:p>
        </p:txBody>
      </p:sp>
      <p:sp>
        <p:nvSpPr>
          <p:cNvPr id="10" name="Rectangle 9"/>
          <p:cNvSpPr/>
          <p:nvPr/>
        </p:nvSpPr>
        <p:spPr>
          <a:xfrm>
            <a:off x="1517534" y="861819"/>
            <a:ext cx="9829800" cy="707886"/>
          </a:xfrm>
          <a:prstGeom prst="rect">
            <a:avLst/>
          </a:prstGeom>
        </p:spPr>
        <p:txBody>
          <a:bodyPr wrap="square">
            <a:spAutoFit/>
          </a:bodyPr>
          <a:lstStyle/>
          <a:p>
            <a:r>
              <a:rPr lang="en-US" sz="4000" b="1" dirty="0">
                <a:latin typeface="+mn-lt"/>
                <a:cs typeface="Times New Roman" pitchFamily="18" charset="0"/>
              </a:rPr>
              <a:t>                            </a:t>
            </a:r>
            <a:r>
              <a:rPr lang="en-US" sz="3600" b="1" dirty="0">
                <a:latin typeface="+mn-lt"/>
                <a:cs typeface="Times New Roman" pitchFamily="18" charset="0"/>
              </a:rPr>
              <a:t>Introduction</a:t>
            </a:r>
            <a:r>
              <a:rPr lang="en-US" sz="4000" b="1" dirty="0">
                <a:latin typeface="+mn-lt"/>
                <a:cs typeface="Times New Roman" pitchFamily="18" charset="0"/>
              </a:rPr>
              <a:t> </a:t>
            </a:r>
            <a:endParaRPr lang="en-US" sz="2800" b="1" dirty="0">
              <a:latin typeface="+mn-lt"/>
              <a:cs typeface="Times New Roman" pitchFamily="18" charset="0"/>
            </a:endParaRPr>
          </a:p>
        </p:txBody>
      </p:sp>
      <p:sp>
        <p:nvSpPr>
          <p:cNvPr id="11" name="Rectangle 10"/>
          <p:cNvSpPr/>
          <p:nvPr/>
        </p:nvSpPr>
        <p:spPr>
          <a:xfrm>
            <a:off x="1126308" y="1935470"/>
            <a:ext cx="10612253" cy="1569660"/>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An Automatic target recognition is a real time or non-real-time image or signal understanding system. The main aim of our project is to Detect, identify and tacking of dynamic object by using transformer then pick the dynamic object and place it on another location by using robotic arm</a:t>
            </a:r>
          </a:p>
        </p:txBody>
      </p:sp>
      <p:pic>
        <p:nvPicPr>
          <p:cNvPr id="2" name="Picture 1"/>
          <p:cNvPicPr>
            <a:picLocks noChangeAspect="1"/>
          </p:cNvPicPr>
          <p:nvPr/>
        </p:nvPicPr>
        <p:blipFill>
          <a:blip r:embed="rId3"/>
          <a:stretch>
            <a:fillRect/>
          </a:stretch>
        </p:blipFill>
        <p:spPr>
          <a:xfrm>
            <a:off x="262055" y="228600"/>
            <a:ext cx="1670449" cy="1633870"/>
          </a:xfrm>
          <a:prstGeom prst="rect">
            <a:avLst/>
          </a:prstGeom>
        </p:spPr>
      </p:pic>
      <p:sp>
        <p:nvSpPr>
          <p:cNvPr id="3" name="Date Placeholder 2"/>
          <p:cNvSpPr>
            <a:spLocks noGrp="1"/>
          </p:cNvSpPr>
          <p:nvPr>
            <p:ph type="dt" sz="half" idx="10"/>
          </p:nvPr>
        </p:nvSpPr>
        <p:spPr/>
        <p:txBody>
          <a:bodyPr/>
          <a:lstStyle/>
          <a:p>
            <a:r>
              <a:rPr lang="en-US"/>
              <a:t>11/01/2022</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8198" y="4248150"/>
            <a:ext cx="2533650" cy="215265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r="51161"/>
          <a:stretch/>
        </p:blipFill>
        <p:spPr>
          <a:xfrm>
            <a:off x="1007984" y="4343400"/>
            <a:ext cx="2065448" cy="1457325"/>
          </a:xfrm>
          <a:prstGeom prst="rect">
            <a:avLst/>
          </a:prstGeom>
        </p:spPr>
      </p:pic>
    </p:spTree>
    <p:extLst>
      <p:ext uri="{BB962C8B-B14F-4D97-AF65-F5344CB8AC3E}">
        <p14:creationId xmlns:p14="http://schemas.microsoft.com/office/powerpoint/2010/main" val="9477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7C3D550-33BB-9E60-3C73-54D06030FC83}"/>
              </a:ext>
            </a:extLst>
          </p:cNvPr>
          <p:cNvGraphicFramePr/>
          <p:nvPr>
            <p:extLst>
              <p:ext uri="{D42A27DB-BD31-4B8C-83A1-F6EECF244321}">
                <p14:modId xmlns:p14="http://schemas.microsoft.com/office/powerpoint/2010/main" val="265078039"/>
              </p:ext>
            </p:extLst>
          </p:nvPr>
        </p:nvGraphicFramePr>
        <p:xfrm>
          <a:off x="1295400" y="1447800"/>
          <a:ext cx="7620000" cy="4690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stretch>
            <a:fillRect/>
          </a:stretch>
        </p:blipFill>
        <p:spPr>
          <a:xfrm>
            <a:off x="312533" y="174433"/>
            <a:ext cx="1302960" cy="1031088"/>
          </a:xfrm>
          <a:prstGeom prst="rect">
            <a:avLst/>
          </a:prstGeom>
        </p:spPr>
      </p:pic>
      <p:sp>
        <p:nvSpPr>
          <p:cNvPr id="4" name="Rectangle 3"/>
          <p:cNvSpPr/>
          <p:nvPr/>
        </p:nvSpPr>
        <p:spPr>
          <a:xfrm>
            <a:off x="3695700" y="336034"/>
            <a:ext cx="2819400" cy="707886"/>
          </a:xfrm>
          <a:prstGeom prst="rect">
            <a:avLst/>
          </a:prstGeom>
        </p:spPr>
        <p:txBody>
          <a:bodyPr wrap="square">
            <a:spAutoFit/>
          </a:bodyPr>
          <a:lstStyle/>
          <a:p>
            <a:r>
              <a:rPr lang="en-US" sz="2800" b="1" dirty="0">
                <a:cs typeface="Times New Roman" pitchFamily="18" charset="0"/>
              </a:rPr>
              <a:t> </a:t>
            </a:r>
            <a:r>
              <a:rPr lang="en-US" sz="3600" b="1" dirty="0">
                <a:latin typeface="+mn-lt"/>
                <a:cs typeface="Times New Roman" pitchFamily="18" charset="0"/>
              </a:rPr>
              <a:t>Applications </a:t>
            </a:r>
            <a:r>
              <a:rPr lang="en-US" sz="4000" b="1" dirty="0">
                <a:latin typeface="+mn-lt"/>
                <a:cs typeface="Times New Roman" pitchFamily="18" charset="0"/>
              </a:rPr>
              <a:t> </a:t>
            </a:r>
            <a:endParaRPr lang="en-US" sz="3600" dirty="0">
              <a:latin typeface="+mn-lt"/>
            </a:endParaRPr>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20200" y="1447800"/>
            <a:ext cx="2514600" cy="1147517"/>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44000" y="3048000"/>
            <a:ext cx="2667000" cy="121920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4000" y="4495800"/>
            <a:ext cx="2667000" cy="1066800"/>
          </a:xfrm>
          <a:prstGeom prst="rect">
            <a:avLst/>
          </a:prstGeom>
        </p:spPr>
      </p:pic>
      <p:sp>
        <p:nvSpPr>
          <p:cNvPr id="8" name="Date Placeholder 7"/>
          <p:cNvSpPr>
            <a:spLocks noGrp="1"/>
          </p:cNvSpPr>
          <p:nvPr>
            <p:ph type="dt" sz="half" idx="10"/>
          </p:nvPr>
        </p:nvSpPr>
        <p:spPr/>
        <p:txBody>
          <a:bodyPr/>
          <a:lstStyle/>
          <a:p>
            <a:r>
              <a:rPr lang="en-US"/>
              <a:t>11/01/2022</a:t>
            </a:r>
          </a:p>
        </p:txBody>
      </p:sp>
      <p:sp>
        <p:nvSpPr>
          <p:cNvPr id="9" name="Footer Placeholder 8"/>
          <p:cNvSpPr>
            <a:spLocks noGrp="1"/>
          </p:cNvSpPr>
          <p:nvPr>
            <p:ph type="ftr" sz="quarter" idx="11"/>
          </p:nvPr>
        </p:nvSpPr>
        <p:spPr/>
        <p:txBody>
          <a:bodyPr/>
          <a:lstStyle/>
          <a:p>
            <a:r>
              <a:rPr lang="en-US"/>
              <a:t>AUTOMATIC TARGET RECOGNITION BY ROBOTIC ARM</a:t>
            </a:r>
          </a:p>
        </p:txBody>
      </p:sp>
      <p:sp>
        <p:nvSpPr>
          <p:cNvPr id="10" name="Slide Number Placeholder 9"/>
          <p:cNvSpPr>
            <a:spLocks noGrp="1"/>
          </p:cNvSpPr>
          <p:nvPr>
            <p:ph type="sldNum" sz="quarter" idx="12"/>
          </p:nvPr>
        </p:nvSpPr>
        <p:spPr/>
        <p:txBody>
          <a:bodyPr/>
          <a:lstStyle/>
          <a:p>
            <a:fld id="{18AE0659-8AA5-4D82-994B-A268F0A0EFED}" type="slidenum">
              <a:rPr lang="en-US" smtClean="0"/>
              <a:pPr/>
              <a:t>5</a:t>
            </a:fld>
            <a:endParaRPr lang="en-US"/>
          </a:p>
        </p:txBody>
      </p:sp>
    </p:spTree>
    <p:extLst>
      <p:ext uri="{BB962C8B-B14F-4D97-AF65-F5344CB8AC3E}">
        <p14:creationId xmlns:p14="http://schemas.microsoft.com/office/powerpoint/2010/main" val="41966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11/01/2022</a:t>
            </a:r>
          </a:p>
        </p:txBody>
      </p:sp>
      <p:sp>
        <p:nvSpPr>
          <p:cNvPr id="3" name="Footer Placeholder 2"/>
          <p:cNvSpPr>
            <a:spLocks noGrp="1"/>
          </p:cNvSpPr>
          <p:nvPr>
            <p:ph type="ftr" sz="quarter" idx="11"/>
          </p:nvPr>
        </p:nvSpPr>
        <p:spPr/>
        <p:txBody>
          <a:bodyPr/>
          <a:lstStyle/>
          <a:p>
            <a:r>
              <a:rPr lang="en-US"/>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6</a:t>
            </a:fld>
            <a:endParaRPr lang="en-US"/>
          </a:p>
        </p:txBody>
      </p:sp>
      <p:pic>
        <p:nvPicPr>
          <p:cNvPr id="5" name="Picture 4"/>
          <p:cNvPicPr>
            <a:picLocks noChangeAspect="1"/>
          </p:cNvPicPr>
          <p:nvPr/>
        </p:nvPicPr>
        <p:blipFill>
          <a:blip r:embed="rId2"/>
          <a:stretch>
            <a:fillRect/>
          </a:stretch>
        </p:blipFill>
        <p:spPr>
          <a:xfrm>
            <a:off x="312533" y="174433"/>
            <a:ext cx="1302960" cy="1031088"/>
          </a:xfrm>
          <a:prstGeom prst="rect">
            <a:avLst/>
          </a:prstGeom>
        </p:spPr>
      </p:pic>
      <p:sp>
        <p:nvSpPr>
          <p:cNvPr id="6" name="Rectangle 5"/>
          <p:cNvSpPr/>
          <p:nvPr/>
        </p:nvSpPr>
        <p:spPr>
          <a:xfrm>
            <a:off x="4876800" y="671834"/>
            <a:ext cx="2605393" cy="646331"/>
          </a:xfrm>
          <a:prstGeom prst="rect">
            <a:avLst/>
          </a:prstGeom>
        </p:spPr>
        <p:txBody>
          <a:bodyPr wrap="none">
            <a:spAutoFit/>
          </a:bodyPr>
          <a:lstStyle/>
          <a:p>
            <a:r>
              <a:rPr lang="en-US" sz="3600" b="1" dirty="0">
                <a:latin typeface="+mn-lt"/>
                <a:cs typeface="Times New Roman" pitchFamily="18" charset="0"/>
              </a:rPr>
              <a:t>Motivations </a:t>
            </a:r>
            <a:endParaRPr lang="en-US" sz="3600" dirty="0">
              <a:latin typeface="+mn-lt"/>
            </a:endParaRPr>
          </a:p>
        </p:txBody>
      </p:sp>
      <p:sp>
        <p:nvSpPr>
          <p:cNvPr id="7" name="TextBox 6"/>
          <p:cNvSpPr txBox="1"/>
          <p:nvPr/>
        </p:nvSpPr>
        <p:spPr>
          <a:xfrm>
            <a:off x="886737" y="1451918"/>
            <a:ext cx="9128707" cy="2943563"/>
          </a:xfrm>
          <a:prstGeom prst="rect">
            <a:avLst/>
          </a:prstGeom>
          <a:noFill/>
        </p:spPr>
        <p:txBody>
          <a:bodyPr wrap="square" rtlCol="0">
            <a:spAutoFit/>
          </a:bodyPr>
          <a:lstStyle/>
          <a:p>
            <a:pPr marL="419100" indent="-342900">
              <a:lnSpc>
                <a:spcPct val="200000"/>
              </a:lnSpc>
              <a:buClrTx/>
              <a:buFont typeface="Wingdings" panose="05000000000000000000" pitchFamily="2" charset="2"/>
              <a:buChar char="Ø"/>
            </a:pPr>
            <a:r>
              <a:rPr lang="en-US" dirty="0">
                <a:solidFill>
                  <a:schemeClr val="accent6">
                    <a:lumMod val="50000"/>
                  </a:schemeClr>
                </a:solidFill>
                <a:latin typeface="Times New Roman" panose="02020603050405020304" pitchFamily="18" charset="0"/>
                <a:cs typeface="Times New Roman" panose="02020603050405020304" pitchFamily="18" charset="0"/>
              </a:rPr>
              <a:t>To provide Ease to the workers working in factory just doing pick &amp; place for whole day.</a:t>
            </a:r>
          </a:p>
          <a:p>
            <a:pPr marL="419100" indent="-342900">
              <a:lnSpc>
                <a:spcPct val="200000"/>
              </a:lnSpc>
              <a:buClrTx/>
              <a:buFont typeface="Wingdings" panose="05000000000000000000" pitchFamily="2" charset="2"/>
              <a:buChar char="Ø"/>
            </a:pPr>
            <a:r>
              <a:rPr lang="en-US" dirty="0">
                <a:solidFill>
                  <a:schemeClr val="accent6">
                    <a:lumMod val="50000"/>
                  </a:schemeClr>
                </a:solidFill>
                <a:latin typeface="Times New Roman" panose="02020603050405020304" pitchFamily="18" charset="0"/>
                <a:cs typeface="Times New Roman" panose="02020603050405020304" pitchFamily="18" charset="0"/>
              </a:rPr>
              <a:t>To carry Radioactive Materials where human arm is risky to use.</a:t>
            </a:r>
          </a:p>
          <a:p>
            <a:pPr marL="419100" indent="-342900">
              <a:lnSpc>
                <a:spcPct val="200000"/>
              </a:lnSpc>
              <a:buClrTx/>
              <a:buFont typeface="Wingdings" panose="05000000000000000000" pitchFamily="2" charset="2"/>
              <a:buChar char="Ø"/>
            </a:pPr>
            <a:r>
              <a:rPr lang="en-US" dirty="0">
                <a:solidFill>
                  <a:schemeClr val="accent6">
                    <a:lumMod val="50000"/>
                  </a:schemeClr>
                </a:solidFill>
                <a:latin typeface="Times New Roman" panose="02020603050405020304" pitchFamily="18" charset="0"/>
                <a:cs typeface="Times New Roman" panose="02020603050405020304" pitchFamily="18" charset="0"/>
              </a:rPr>
              <a:t>In Corona Virus Pandemic Situation, contactless Applications.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4395481"/>
            <a:ext cx="2696572" cy="1760291"/>
          </a:xfrm>
          <a:prstGeom prst="rect">
            <a:avLst/>
          </a:prstGeom>
        </p:spPr>
      </p:pic>
    </p:spTree>
    <p:extLst>
      <p:ext uri="{BB962C8B-B14F-4D97-AF65-F5344CB8AC3E}">
        <p14:creationId xmlns:p14="http://schemas.microsoft.com/office/powerpoint/2010/main" val="27165694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2590800" y="2667000"/>
            <a:ext cx="6858000" cy="1938992"/>
          </a:xfrm>
          <a:prstGeom prst="rect">
            <a:avLst/>
          </a:prstGeom>
          <a:noFill/>
          <a:ln w="9525">
            <a:noFill/>
            <a:miter lim="800000"/>
            <a:headEnd/>
            <a:tailEnd/>
          </a:ln>
          <a:effectLst/>
        </p:spPr>
        <p:txBody>
          <a:bodyPr wrap="square">
            <a:spAutoFit/>
          </a:bodyPr>
          <a:lstStyle/>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a:p>
            <a:pPr marL="342900" indent="-342900" algn="just">
              <a:buFont typeface="Arial" panose="020B0604020202020204" pitchFamily="34" charset="0"/>
              <a:buChar char="•"/>
            </a:pPr>
            <a:endParaRPr lang="en-US" dirty="0">
              <a:cs typeface="Arial" panose="020B0604020202020204" pitchFamily="34" charset="0"/>
            </a:endParaRPr>
          </a:p>
        </p:txBody>
      </p:sp>
      <p:sp>
        <p:nvSpPr>
          <p:cNvPr id="12" name="Footer Placeholder 11"/>
          <p:cNvSpPr>
            <a:spLocks noGrp="1"/>
          </p:cNvSpPr>
          <p:nvPr>
            <p:ph type="ftr" sz="quarter" idx="11"/>
          </p:nvPr>
        </p:nvSpPr>
        <p:spPr/>
        <p:txBody>
          <a:bodyPr/>
          <a:lstStyle/>
          <a:p>
            <a:r>
              <a:rPr lang="en-US"/>
              <a:t>AUTOMATIC TARGET RECOGNITION BY ROBOTIC ARM</a:t>
            </a:r>
          </a:p>
        </p:txBody>
      </p:sp>
      <p:sp>
        <p:nvSpPr>
          <p:cNvPr id="9" name="Slide Number Placeholder 8"/>
          <p:cNvSpPr>
            <a:spLocks noGrp="1"/>
          </p:cNvSpPr>
          <p:nvPr>
            <p:ph type="sldNum" sz="quarter" idx="12"/>
          </p:nvPr>
        </p:nvSpPr>
        <p:spPr/>
        <p:txBody>
          <a:bodyPr/>
          <a:lstStyle/>
          <a:p>
            <a:fld id="{18AE0659-8AA5-4D82-994B-A268F0A0EFED}" type="slidenum">
              <a:rPr lang="en-US" smtClean="0"/>
              <a:pPr/>
              <a:t>7</a:t>
            </a:fld>
            <a:endParaRPr lang="en-US"/>
          </a:p>
        </p:txBody>
      </p:sp>
      <p:sp>
        <p:nvSpPr>
          <p:cNvPr id="10" name="Rectangle 9"/>
          <p:cNvSpPr/>
          <p:nvPr/>
        </p:nvSpPr>
        <p:spPr>
          <a:xfrm>
            <a:off x="3810000" y="914400"/>
            <a:ext cx="4876800" cy="646331"/>
          </a:xfrm>
          <a:prstGeom prst="rect">
            <a:avLst/>
          </a:prstGeom>
        </p:spPr>
        <p:txBody>
          <a:bodyPr wrap="square">
            <a:spAutoFit/>
          </a:bodyPr>
          <a:lstStyle/>
          <a:p>
            <a:r>
              <a:rPr lang="en-US" sz="3600" b="1" dirty="0">
                <a:latin typeface="+mn-lt"/>
                <a:cs typeface="Times New Roman" pitchFamily="18" charset="0"/>
              </a:rPr>
              <a:t>Problem Statement</a:t>
            </a:r>
          </a:p>
        </p:txBody>
      </p:sp>
      <p:sp>
        <p:nvSpPr>
          <p:cNvPr id="11" name="Rectangle 10"/>
          <p:cNvSpPr/>
          <p:nvPr/>
        </p:nvSpPr>
        <p:spPr>
          <a:xfrm>
            <a:off x="685800" y="2142030"/>
            <a:ext cx="7467600" cy="892552"/>
          </a:xfrm>
          <a:prstGeom prst="rect">
            <a:avLst/>
          </a:prstGeom>
        </p:spPr>
        <p:txBody>
          <a:bodyPr wrap="square">
            <a:spAutoFit/>
          </a:bodyPr>
          <a:lstStyle/>
          <a:p>
            <a:r>
              <a:rPr lang="en-US" sz="2800" dirty="0">
                <a:latin typeface="Times New Roman" pitchFamily="18" charset="0"/>
                <a:cs typeface="Times New Roman" pitchFamily="18" charset="0"/>
              </a:rPr>
              <a:t> </a:t>
            </a:r>
          </a:p>
          <a:p>
            <a:endParaRPr lang="en-US" dirty="0"/>
          </a:p>
        </p:txBody>
      </p:sp>
      <p:pic>
        <p:nvPicPr>
          <p:cNvPr id="2" name="Picture 1"/>
          <p:cNvPicPr>
            <a:picLocks noChangeAspect="1"/>
          </p:cNvPicPr>
          <p:nvPr/>
        </p:nvPicPr>
        <p:blipFill>
          <a:blip r:embed="rId3"/>
          <a:stretch>
            <a:fillRect/>
          </a:stretch>
        </p:blipFill>
        <p:spPr>
          <a:xfrm>
            <a:off x="152400" y="272163"/>
            <a:ext cx="1670449" cy="16338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0200" y="3733800"/>
            <a:ext cx="2133600" cy="2517471"/>
          </a:xfrm>
          <a:prstGeom prst="rect">
            <a:avLst/>
          </a:prstGeom>
        </p:spPr>
      </p:pic>
      <p:sp>
        <p:nvSpPr>
          <p:cNvPr id="4" name="Rectangle 3"/>
          <p:cNvSpPr/>
          <p:nvPr/>
        </p:nvSpPr>
        <p:spPr>
          <a:xfrm>
            <a:off x="2415540" y="2256161"/>
            <a:ext cx="7208520" cy="882678"/>
          </a:xfrm>
          <a:prstGeom prst="rect">
            <a:avLst/>
          </a:prstGeom>
        </p:spPr>
        <p:txBody>
          <a:bodyPr wrap="square">
            <a:spAutoFit/>
          </a:bodyPr>
          <a:lstStyle/>
          <a:p>
            <a:pPr marL="0" marR="0" algn="ctr">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As the object is moved from the pre fixed potion , the robotic arm is unable to detect and track the object.</a:t>
            </a:r>
          </a:p>
        </p:txBody>
      </p:sp>
      <p:sp>
        <p:nvSpPr>
          <p:cNvPr id="5" name="Date Placeholder 4"/>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94777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4B46FFD0-DE2F-4615-A6E8-4BCED93B7590}"/>
              </a:ext>
            </a:extLst>
          </p:cNvPr>
          <p:cNvGrpSpPr/>
          <p:nvPr/>
        </p:nvGrpSpPr>
        <p:grpSpPr>
          <a:xfrm rot="662636">
            <a:off x="7716513" y="2478620"/>
            <a:ext cx="3665255" cy="2636120"/>
            <a:chOff x="6470078" y="1035208"/>
            <a:chExt cx="5503362" cy="4698004"/>
          </a:xfrm>
        </p:grpSpPr>
        <p:sp>
          <p:nvSpPr>
            <p:cNvPr id="6" name="Freeform 8">
              <a:extLst>
                <a:ext uri="{FF2B5EF4-FFF2-40B4-BE49-F238E27FC236}">
                  <a16:creationId xmlns:a16="http://schemas.microsoft.com/office/drawing/2014/main" id="{3BBF66DE-E22E-4EC0-B398-80F0DF8A78A5}"/>
                </a:ext>
              </a:extLst>
            </p:cNvPr>
            <p:cNvSpPr>
              <a:spLocks/>
            </p:cNvSpPr>
            <p:nvPr/>
          </p:nvSpPr>
          <p:spPr bwMode="auto">
            <a:xfrm rot="20066289">
              <a:off x="8315005" y="1035208"/>
              <a:ext cx="3658435" cy="4662349"/>
            </a:xfrm>
            <a:custGeom>
              <a:avLst/>
              <a:gdLst>
                <a:gd name="T0" fmla="*/ 1595 w 10365"/>
                <a:gd name="T1" fmla="*/ 12846 h 13206"/>
                <a:gd name="T2" fmla="*/ 1281 w 10365"/>
                <a:gd name="T3" fmla="*/ 12635 h 13206"/>
                <a:gd name="T4" fmla="*/ 1000 w 10365"/>
                <a:gd name="T5" fmla="*/ 12380 h 13206"/>
                <a:gd name="T6" fmla="*/ 749 w 10365"/>
                <a:gd name="T7" fmla="*/ 12080 h 13206"/>
                <a:gd name="T8" fmla="*/ 559 w 10365"/>
                <a:gd name="T9" fmla="*/ 11788 h 13206"/>
                <a:gd name="T10" fmla="*/ 378 w 10365"/>
                <a:gd name="T11" fmla="*/ 11424 h 13206"/>
                <a:gd name="T12" fmla="*/ 231 w 10365"/>
                <a:gd name="T13" fmla="*/ 11024 h 13206"/>
                <a:gd name="T14" fmla="*/ 133 w 10365"/>
                <a:gd name="T15" fmla="*/ 10659 h 13206"/>
                <a:gd name="T16" fmla="*/ 53 w 10365"/>
                <a:gd name="T17" fmla="*/ 10206 h 13206"/>
                <a:gd name="T18" fmla="*/ 9 w 10365"/>
                <a:gd name="T19" fmla="*/ 9730 h 13206"/>
                <a:gd name="T20" fmla="*/ 29 w 10365"/>
                <a:gd name="T21" fmla="*/ 8713 h 13206"/>
                <a:gd name="T22" fmla="*/ 164 w 10365"/>
                <a:gd name="T23" fmla="*/ 7785 h 13206"/>
                <a:gd name="T24" fmla="*/ 409 w 10365"/>
                <a:gd name="T25" fmla="*/ 6812 h 13206"/>
                <a:gd name="T26" fmla="*/ 834 w 10365"/>
                <a:gd name="T27" fmla="*/ 5665 h 13206"/>
                <a:gd name="T28" fmla="*/ 1307 w 10365"/>
                <a:gd name="T29" fmla="*/ 4695 h 13206"/>
                <a:gd name="T30" fmla="*/ 1966 w 10365"/>
                <a:gd name="T31" fmla="*/ 3622 h 13206"/>
                <a:gd name="T32" fmla="*/ 2720 w 10365"/>
                <a:gd name="T33" fmla="*/ 2646 h 13206"/>
                <a:gd name="T34" fmla="*/ 3410 w 10365"/>
                <a:gd name="T35" fmla="*/ 1918 h 13206"/>
                <a:gd name="T36" fmla="*/ 4131 w 10365"/>
                <a:gd name="T37" fmla="*/ 1298 h 13206"/>
                <a:gd name="T38" fmla="*/ 4870 w 10365"/>
                <a:gd name="T39" fmla="*/ 789 h 13206"/>
                <a:gd name="T40" fmla="*/ 5554 w 10365"/>
                <a:gd name="T41" fmla="*/ 427 h 13206"/>
                <a:gd name="T42" fmla="*/ 5926 w 10365"/>
                <a:gd name="T43" fmla="*/ 275 h 13206"/>
                <a:gd name="T44" fmla="*/ 6359 w 10365"/>
                <a:gd name="T45" fmla="*/ 137 h 13206"/>
                <a:gd name="T46" fmla="*/ 6721 w 10365"/>
                <a:gd name="T47" fmla="*/ 56 h 13206"/>
                <a:gd name="T48" fmla="*/ 7148 w 10365"/>
                <a:gd name="T49" fmla="*/ 6 h 13206"/>
                <a:gd name="T50" fmla="*/ 7558 w 10365"/>
                <a:gd name="T51" fmla="*/ 6 h 13206"/>
                <a:gd name="T52" fmla="*/ 7949 w 10365"/>
                <a:gd name="T53" fmla="*/ 56 h 13206"/>
                <a:gd name="T54" fmla="*/ 8321 w 10365"/>
                <a:gd name="T55" fmla="*/ 157 h 13206"/>
                <a:gd name="T56" fmla="*/ 8625 w 10365"/>
                <a:gd name="T57" fmla="*/ 283 h 13206"/>
                <a:gd name="T58" fmla="*/ 8952 w 10365"/>
                <a:gd name="T59" fmla="*/ 474 h 13206"/>
                <a:gd name="T60" fmla="*/ 9248 w 10365"/>
                <a:gd name="T61" fmla="*/ 710 h 13206"/>
                <a:gd name="T62" fmla="*/ 9512 w 10365"/>
                <a:gd name="T63" fmla="*/ 992 h 13206"/>
                <a:gd name="T64" fmla="*/ 9744 w 10365"/>
                <a:gd name="T65" fmla="*/ 1317 h 13206"/>
                <a:gd name="T66" fmla="*/ 9913 w 10365"/>
                <a:gd name="T67" fmla="*/ 1622 h 13206"/>
                <a:gd name="T68" fmla="*/ 10074 w 10365"/>
                <a:gd name="T69" fmla="*/ 2007 h 13206"/>
                <a:gd name="T70" fmla="*/ 10185 w 10365"/>
                <a:gd name="T71" fmla="*/ 2363 h 13206"/>
                <a:gd name="T72" fmla="*/ 10281 w 10365"/>
                <a:gd name="T73" fmla="*/ 2802 h 13206"/>
                <a:gd name="T74" fmla="*/ 10340 w 10365"/>
                <a:gd name="T75" fmla="*/ 3270 h 13206"/>
                <a:gd name="T76" fmla="*/ 10362 w 10365"/>
                <a:gd name="T77" fmla="*/ 4049 h 13206"/>
                <a:gd name="T78" fmla="*/ 10281 w 10365"/>
                <a:gd name="T79" fmla="*/ 4952 h 13206"/>
                <a:gd name="T80" fmla="*/ 10092 w 10365"/>
                <a:gd name="T81" fmla="*/ 5900 h 13206"/>
                <a:gd name="T82" fmla="*/ 9729 w 10365"/>
                <a:gd name="T83" fmla="*/ 7050 h 13206"/>
                <a:gd name="T84" fmla="*/ 9226 w 10365"/>
                <a:gd name="T85" fmla="*/ 8190 h 13206"/>
                <a:gd name="T86" fmla="*/ 8705 w 10365"/>
                <a:gd name="T87" fmla="*/ 9121 h 13206"/>
                <a:gd name="T88" fmla="*/ 8005 w 10365"/>
                <a:gd name="T89" fmla="*/ 10125 h 13206"/>
                <a:gd name="T90" fmla="*/ 7303 w 10365"/>
                <a:gd name="T91" fmla="*/ 10938 h 13206"/>
                <a:gd name="T92" fmla="*/ 6596 w 10365"/>
                <a:gd name="T93" fmla="*/ 11612 h 13206"/>
                <a:gd name="T94" fmla="*/ 5742 w 10365"/>
                <a:gd name="T95" fmla="*/ 12261 h 13206"/>
                <a:gd name="T96" fmla="*/ 4996 w 10365"/>
                <a:gd name="T97" fmla="*/ 12691 h 13206"/>
                <a:gd name="T98" fmla="*/ 4624 w 10365"/>
                <a:gd name="T99" fmla="*/ 12859 h 13206"/>
                <a:gd name="T100" fmla="*/ 4190 w 10365"/>
                <a:gd name="T101" fmla="*/ 13015 h 13206"/>
                <a:gd name="T102" fmla="*/ 3763 w 10365"/>
                <a:gd name="T103" fmla="*/ 13126 h 13206"/>
                <a:gd name="T104" fmla="*/ 3397 w 10365"/>
                <a:gd name="T105" fmla="*/ 13185 h 13206"/>
                <a:gd name="T106" fmla="*/ 2980 w 10365"/>
                <a:gd name="T107" fmla="*/ 13206 h 13206"/>
                <a:gd name="T108" fmla="*/ 2581 w 10365"/>
                <a:gd name="T109" fmla="*/ 13178 h 13206"/>
                <a:gd name="T110" fmla="*/ 2200 w 10365"/>
                <a:gd name="T111" fmla="*/ 13098 h 13206"/>
                <a:gd name="T112" fmla="*/ 1838 w 10365"/>
                <a:gd name="T113" fmla="*/ 12969 h 13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65" h="13206">
                  <a:moveTo>
                    <a:pt x="1838" y="12969"/>
                  </a:moveTo>
                  <a:lnTo>
                    <a:pt x="1838" y="12969"/>
                  </a:lnTo>
                  <a:lnTo>
                    <a:pt x="1789" y="12947"/>
                  </a:lnTo>
                  <a:lnTo>
                    <a:pt x="1740" y="12922"/>
                  </a:lnTo>
                  <a:lnTo>
                    <a:pt x="1691" y="12898"/>
                  </a:lnTo>
                  <a:lnTo>
                    <a:pt x="1643" y="12873"/>
                  </a:lnTo>
                  <a:lnTo>
                    <a:pt x="1595" y="12846"/>
                  </a:lnTo>
                  <a:lnTo>
                    <a:pt x="1549" y="12819"/>
                  </a:lnTo>
                  <a:lnTo>
                    <a:pt x="1503" y="12790"/>
                  </a:lnTo>
                  <a:lnTo>
                    <a:pt x="1457" y="12762"/>
                  </a:lnTo>
                  <a:lnTo>
                    <a:pt x="1413" y="12732"/>
                  </a:lnTo>
                  <a:lnTo>
                    <a:pt x="1368" y="12701"/>
                  </a:lnTo>
                  <a:lnTo>
                    <a:pt x="1325" y="12669"/>
                  </a:lnTo>
                  <a:lnTo>
                    <a:pt x="1281" y="12635"/>
                  </a:lnTo>
                  <a:lnTo>
                    <a:pt x="1240" y="12602"/>
                  </a:lnTo>
                  <a:lnTo>
                    <a:pt x="1197" y="12567"/>
                  </a:lnTo>
                  <a:lnTo>
                    <a:pt x="1157" y="12532"/>
                  </a:lnTo>
                  <a:lnTo>
                    <a:pt x="1116" y="12496"/>
                  </a:lnTo>
                  <a:lnTo>
                    <a:pt x="1077" y="12458"/>
                  </a:lnTo>
                  <a:lnTo>
                    <a:pt x="1037" y="12420"/>
                  </a:lnTo>
                  <a:lnTo>
                    <a:pt x="1000" y="12380"/>
                  </a:lnTo>
                  <a:lnTo>
                    <a:pt x="961" y="12340"/>
                  </a:lnTo>
                  <a:lnTo>
                    <a:pt x="925" y="12300"/>
                  </a:lnTo>
                  <a:lnTo>
                    <a:pt x="887" y="12257"/>
                  </a:lnTo>
                  <a:lnTo>
                    <a:pt x="852" y="12214"/>
                  </a:lnTo>
                  <a:lnTo>
                    <a:pt x="817" y="12170"/>
                  </a:lnTo>
                  <a:lnTo>
                    <a:pt x="783" y="12125"/>
                  </a:lnTo>
                  <a:lnTo>
                    <a:pt x="749" y="12080"/>
                  </a:lnTo>
                  <a:lnTo>
                    <a:pt x="715" y="12033"/>
                  </a:lnTo>
                  <a:lnTo>
                    <a:pt x="683" y="11986"/>
                  </a:lnTo>
                  <a:lnTo>
                    <a:pt x="651" y="11938"/>
                  </a:lnTo>
                  <a:lnTo>
                    <a:pt x="620" y="11889"/>
                  </a:lnTo>
                  <a:lnTo>
                    <a:pt x="590" y="11838"/>
                  </a:lnTo>
                  <a:lnTo>
                    <a:pt x="559" y="11788"/>
                  </a:lnTo>
                  <a:lnTo>
                    <a:pt x="559" y="11788"/>
                  </a:lnTo>
                  <a:lnTo>
                    <a:pt x="532" y="11737"/>
                  </a:lnTo>
                  <a:lnTo>
                    <a:pt x="505" y="11687"/>
                  </a:lnTo>
                  <a:lnTo>
                    <a:pt x="478" y="11637"/>
                  </a:lnTo>
                  <a:lnTo>
                    <a:pt x="452" y="11584"/>
                  </a:lnTo>
                  <a:lnTo>
                    <a:pt x="426" y="11531"/>
                  </a:lnTo>
                  <a:lnTo>
                    <a:pt x="401" y="11478"/>
                  </a:lnTo>
                  <a:lnTo>
                    <a:pt x="378" y="11424"/>
                  </a:lnTo>
                  <a:lnTo>
                    <a:pt x="355" y="11368"/>
                  </a:lnTo>
                  <a:lnTo>
                    <a:pt x="333" y="11312"/>
                  </a:lnTo>
                  <a:lnTo>
                    <a:pt x="311" y="11256"/>
                  </a:lnTo>
                  <a:lnTo>
                    <a:pt x="289" y="11199"/>
                  </a:lnTo>
                  <a:lnTo>
                    <a:pt x="270" y="11142"/>
                  </a:lnTo>
                  <a:lnTo>
                    <a:pt x="250" y="11082"/>
                  </a:lnTo>
                  <a:lnTo>
                    <a:pt x="231" y="11024"/>
                  </a:lnTo>
                  <a:lnTo>
                    <a:pt x="213" y="10964"/>
                  </a:lnTo>
                  <a:lnTo>
                    <a:pt x="195" y="10904"/>
                  </a:lnTo>
                  <a:lnTo>
                    <a:pt x="195" y="10904"/>
                  </a:lnTo>
                  <a:lnTo>
                    <a:pt x="179" y="10843"/>
                  </a:lnTo>
                  <a:lnTo>
                    <a:pt x="163" y="10783"/>
                  </a:lnTo>
                  <a:lnTo>
                    <a:pt x="148" y="10721"/>
                  </a:lnTo>
                  <a:lnTo>
                    <a:pt x="133" y="10659"/>
                  </a:lnTo>
                  <a:lnTo>
                    <a:pt x="120" y="10595"/>
                  </a:lnTo>
                  <a:lnTo>
                    <a:pt x="107" y="10532"/>
                  </a:lnTo>
                  <a:lnTo>
                    <a:pt x="94" y="10467"/>
                  </a:lnTo>
                  <a:lnTo>
                    <a:pt x="84" y="10403"/>
                  </a:lnTo>
                  <a:lnTo>
                    <a:pt x="72" y="10338"/>
                  </a:lnTo>
                  <a:lnTo>
                    <a:pt x="62" y="10272"/>
                  </a:lnTo>
                  <a:lnTo>
                    <a:pt x="53" y="10206"/>
                  </a:lnTo>
                  <a:lnTo>
                    <a:pt x="45" y="10139"/>
                  </a:lnTo>
                  <a:lnTo>
                    <a:pt x="37" y="10072"/>
                  </a:lnTo>
                  <a:lnTo>
                    <a:pt x="29" y="10005"/>
                  </a:lnTo>
                  <a:lnTo>
                    <a:pt x="23" y="9936"/>
                  </a:lnTo>
                  <a:lnTo>
                    <a:pt x="18" y="9868"/>
                  </a:lnTo>
                  <a:lnTo>
                    <a:pt x="18" y="9868"/>
                  </a:lnTo>
                  <a:lnTo>
                    <a:pt x="9" y="9730"/>
                  </a:lnTo>
                  <a:lnTo>
                    <a:pt x="2" y="9589"/>
                  </a:lnTo>
                  <a:lnTo>
                    <a:pt x="0" y="9447"/>
                  </a:lnTo>
                  <a:lnTo>
                    <a:pt x="0" y="9302"/>
                  </a:lnTo>
                  <a:lnTo>
                    <a:pt x="2" y="9157"/>
                  </a:lnTo>
                  <a:lnTo>
                    <a:pt x="9" y="9010"/>
                  </a:lnTo>
                  <a:lnTo>
                    <a:pt x="17" y="8863"/>
                  </a:lnTo>
                  <a:lnTo>
                    <a:pt x="29" y="8713"/>
                  </a:lnTo>
                  <a:lnTo>
                    <a:pt x="29" y="8713"/>
                  </a:lnTo>
                  <a:lnTo>
                    <a:pt x="44" y="8560"/>
                  </a:lnTo>
                  <a:lnTo>
                    <a:pt x="62" y="8408"/>
                  </a:lnTo>
                  <a:lnTo>
                    <a:pt x="82" y="8253"/>
                  </a:lnTo>
                  <a:lnTo>
                    <a:pt x="107" y="8098"/>
                  </a:lnTo>
                  <a:lnTo>
                    <a:pt x="134" y="7942"/>
                  </a:lnTo>
                  <a:lnTo>
                    <a:pt x="164" y="7785"/>
                  </a:lnTo>
                  <a:lnTo>
                    <a:pt x="196" y="7628"/>
                  </a:lnTo>
                  <a:lnTo>
                    <a:pt x="232" y="7470"/>
                  </a:lnTo>
                  <a:lnTo>
                    <a:pt x="232" y="7470"/>
                  </a:lnTo>
                  <a:lnTo>
                    <a:pt x="272" y="7306"/>
                  </a:lnTo>
                  <a:lnTo>
                    <a:pt x="315" y="7142"/>
                  </a:lnTo>
                  <a:lnTo>
                    <a:pt x="361" y="6976"/>
                  </a:lnTo>
                  <a:lnTo>
                    <a:pt x="409" y="6812"/>
                  </a:lnTo>
                  <a:lnTo>
                    <a:pt x="462" y="6648"/>
                  </a:lnTo>
                  <a:lnTo>
                    <a:pt x="516" y="6484"/>
                  </a:lnTo>
                  <a:lnTo>
                    <a:pt x="575" y="6320"/>
                  </a:lnTo>
                  <a:lnTo>
                    <a:pt x="635" y="6156"/>
                  </a:lnTo>
                  <a:lnTo>
                    <a:pt x="699" y="5992"/>
                  </a:lnTo>
                  <a:lnTo>
                    <a:pt x="764" y="5829"/>
                  </a:lnTo>
                  <a:lnTo>
                    <a:pt x="834" y="5665"/>
                  </a:lnTo>
                  <a:lnTo>
                    <a:pt x="905" y="5502"/>
                  </a:lnTo>
                  <a:lnTo>
                    <a:pt x="980" y="5339"/>
                  </a:lnTo>
                  <a:lnTo>
                    <a:pt x="1058" y="5178"/>
                  </a:lnTo>
                  <a:lnTo>
                    <a:pt x="1139" y="5016"/>
                  </a:lnTo>
                  <a:lnTo>
                    <a:pt x="1222" y="4855"/>
                  </a:lnTo>
                  <a:lnTo>
                    <a:pt x="1222" y="4855"/>
                  </a:lnTo>
                  <a:lnTo>
                    <a:pt x="1307" y="4695"/>
                  </a:lnTo>
                  <a:lnTo>
                    <a:pt x="1395" y="4536"/>
                  </a:lnTo>
                  <a:lnTo>
                    <a:pt x="1485" y="4379"/>
                  </a:lnTo>
                  <a:lnTo>
                    <a:pt x="1577" y="4224"/>
                  </a:lnTo>
                  <a:lnTo>
                    <a:pt x="1671" y="4071"/>
                  </a:lnTo>
                  <a:lnTo>
                    <a:pt x="1767" y="3920"/>
                  </a:lnTo>
                  <a:lnTo>
                    <a:pt x="1865" y="3770"/>
                  </a:lnTo>
                  <a:lnTo>
                    <a:pt x="1966" y="3622"/>
                  </a:lnTo>
                  <a:lnTo>
                    <a:pt x="2068" y="3476"/>
                  </a:lnTo>
                  <a:lnTo>
                    <a:pt x="2171" y="3333"/>
                  </a:lnTo>
                  <a:lnTo>
                    <a:pt x="2277" y="3191"/>
                  </a:lnTo>
                  <a:lnTo>
                    <a:pt x="2386" y="3051"/>
                  </a:lnTo>
                  <a:lnTo>
                    <a:pt x="2495" y="2914"/>
                  </a:lnTo>
                  <a:lnTo>
                    <a:pt x="2607" y="2779"/>
                  </a:lnTo>
                  <a:lnTo>
                    <a:pt x="2720" y="2646"/>
                  </a:lnTo>
                  <a:lnTo>
                    <a:pt x="2835" y="2514"/>
                  </a:lnTo>
                  <a:lnTo>
                    <a:pt x="2835" y="2514"/>
                  </a:lnTo>
                  <a:lnTo>
                    <a:pt x="2948" y="2390"/>
                  </a:lnTo>
                  <a:lnTo>
                    <a:pt x="3061" y="2268"/>
                  </a:lnTo>
                  <a:lnTo>
                    <a:pt x="3176" y="2149"/>
                  </a:lnTo>
                  <a:lnTo>
                    <a:pt x="3293" y="2032"/>
                  </a:lnTo>
                  <a:lnTo>
                    <a:pt x="3410" y="1918"/>
                  </a:lnTo>
                  <a:lnTo>
                    <a:pt x="3529" y="1807"/>
                  </a:lnTo>
                  <a:lnTo>
                    <a:pt x="3648" y="1699"/>
                  </a:lnTo>
                  <a:lnTo>
                    <a:pt x="3768" y="1594"/>
                  </a:lnTo>
                  <a:lnTo>
                    <a:pt x="3768" y="1594"/>
                  </a:lnTo>
                  <a:lnTo>
                    <a:pt x="3888" y="1492"/>
                  </a:lnTo>
                  <a:lnTo>
                    <a:pt x="4009" y="1394"/>
                  </a:lnTo>
                  <a:lnTo>
                    <a:pt x="4131" y="1298"/>
                  </a:lnTo>
                  <a:lnTo>
                    <a:pt x="4252" y="1205"/>
                  </a:lnTo>
                  <a:lnTo>
                    <a:pt x="4375" y="1115"/>
                  </a:lnTo>
                  <a:lnTo>
                    <a:pt x="4499" y="1028"/>
                  </a:lnTo>
                  <a:lnTo>
                    <a:pt x="4622" y="945"/>
                  </a:lnTo>
                  <a:lnTo>
                    <a:pt x="4746" y="865"/>
                  </a:lnTo>
                  <a:lnTo>
                    <a:pt x="4746" y="865"/>
                  </a:lnTo>
                  <a:lnTo>
                    <a:pt x="4870" y="789"/>
                  </a:lnTo>
                  <a:lnTo>
                    <a:pt x="4995" y="715"/>
                  </a:lnTo>
                  <a:lnTo>
                    <a:pt x="5119" y="646"/>
                  </a:lnTo>
                  <a:lnTo>
                    <a:pt x="5243" y="578"/>
                  </a:lnTo>
                  <a:lnTo>
                    <a:pt x="5368" y="515"/>
                  </a:lnTo>
                  <a:lnTo>
                    <a:pt x="5430" y="485"/>
                  </a:lnTo>
                  <a:lnTo>
                    <a:pt x="5492" y="456"/>
                  </a:lnTo>
                  <a:lnTo>
                    <a:pt x="5554" y="427"/>
                  </a:lnTo>
                  <a:lnTo>
                    <a:pt x="5616" y="399"/>
                  </a:lnTo>
                  <a:lnTo>
                    <a:pt x="5678" y="373"/>
                  </a:lnTo>
                  <a:lnTo>
                    <a:pt x="5740" y="347"/>
                  </a:lnTo>
                  <a:lnTo>
                    <a:pt x="5740" y="347"/>
                  </a:lnTo>
                  <a:lnTo>
                    <a:pt x="5802" y="321"/>
                  </a:lnTo>
                  <a:lnTo>
                    <a:pt x="5864" y="298"/>
                  </a:lnTo>
                  <a:lnTo>
                    <a:pt x="5926" y="275"/>
                  </a:lnTo>
                  <a:lnTo>
                    <a:pt x="5988" y="252"/>
                  </a:lnTo>
                  <a:lnTo>
                    <a:pt x="6050" y="231"/>
                  </a:lnTo>
                  <a:lnTo>
                    <a:pt x="6112" y="210"/>
                  </a:lnTo>
                  <a:lnTo>
                    <a:pt x="6174" y="191"/>
                  </a:lnTo>
                  <a:lnTo>
                    <a:pt x="6236" y="171"/>
                  </a:lnTo>
                  <a:lnTo>
                    <a:pt x="6297" y="153"/>
                  </a:lnTo>
                  <a:lnTo>
                    <a:pt x="6359" y="137"/>
                  </a:lnTo>
                  <a:lnTo>
                    <a:pt x="6420" y="121"/>
                  </a:lnTo>
                  <a:lnTo>
                    <a:pt x="6481" y="107"/>
                  </a:lnTo>
                  <a:lnTo>
                    <a:pt x="6541" y="93"/>
                  </a:lnTo>
                  <a:lnTo>
                    <a:pt x="6601" y="80"/>
                  </a:lnTo>
                  <a:lnTo>
                    <a:pt x="6661" y="68"/>
                  </a:lnTo>
                  <a:lnTo>
                    <a:pt x="6721" y="56"/>
                  </a:lnTo>
                  <a:lnTo>
                    <a:pt x="6721" y="56"/>
                  </a:lnTo>
                  <a:lnTo>
                    <a:pt x="6783" y="46"/>
                  </a:lnTo>
                  <a:lnTo>
                    <a:pt x="6845" y="37"/>
                  </a:lnTo>
                  <a:lnTo>
                    <a:pt x="6906" y="29"/>
                  </a:lnTo>
                  <a:lnTo>
                    <a:pt x="6968" y="22"/>
                  </a:lnTo>
                  <a:lnTo>
                    <a:pt x="7028" y="15"/>
                  </a:lnTo>
                  <a:lnTo>
                    <a:pt x="7088" y="10"/>
                  </a:lnTo>
                  <a:lnTo>
                    <a:pt x="7148" y="6"/>
                  </a:lnTo>
                  <a:lnTo>
                    <a:pt x="7208" y="2"/>
                  </a:lnTo>
                  <a:lnTo>
                    <a:pt x="7267" y="1"/>
                  </a:lnTo>
                  <a:lnTo>
                    <a:pt x="7325" y="0"/>
                  </a:lnTo>
                  <a:lnTo>
                    <a:pt x="7385" y="0"/>
                  </a:lnTo>
                  <a:lnTo>
                    <a:pt x="7443" y="1"/>
                  </a:lnTo>
                  <a:lnTo>
                    <a:pt x="7500" y="2"/>
                  </a:lnTo>
                  <a:lnTo>
                    <a:pt x="7558" y="6"/>
                  </a:lnTo>
                  <a:lnTo>
                    <a:pt x="7615" y="10"/>
                  </a:lnTo>
                  <a:lnTo>
                    <a:pt x="7672" y="15"/>
                  </a:lnTo>
                  <a:lnTo>
                    <a:pt x="7728" y="20"/>
                  </a:lnTo>
                  <a:lnTo>
                    <a:pt x="7784" y="28"/>
                  </a:lnTo>
                  <a:lnTo>
                    <a:pt x="7840" y="36"/>
                  </a:lnTo>
                  <a:lnTo>
                    <a:pt x="7895" y="46"/>
                  </a:lnTo>
                  <a:lnTo>
                    <a:pt x="7949" y="56"/>
                  </a:lnTo>
                  <a:lnTo>
                    <a:pt x="8004" y="67"/>
                  </a:lnTo>
                  <a:lnTo>
                    <a:pt x="8058" y="80"/>
                  </a:lnTo>
                  <a:lnTo>
                    <a:pt x="8112" y="93"/>
                  </a:lnTo>
                  <a:lnTo>
                    <a:pt x="8165" y="107"/>
                  </a:lnTo>
                  <a:lnTo>
                    <a:pt x="8218" y="122"/>
                  </a:lnTo>
                  <a:lnTo>
                    <a:pt x="8270" y="139"/>
                  </a:lnTo>
                  <a:lnTo>
                    <a:pt x="8321" y="157"/>
                  </a:lnTo>
                  <a:lnTo>
                    <a:pt x="8373" y="175"/>
                  </a:lnTo>
                  <a:lnTo>
                    <a:pt x="8425" y="195"/>
                  </a:lnTo>
                  <a:lnTo>
                    <a:pt x="8475" y="215"/>
                  </a:lnTo>
                  <a:lnTo>
                    <a:pt x="8526" y="237"/>
                  </a:lnTo>
                  <a:lnTo>
                    <a:pt x="8526" y="237"/>
                  </a:lnTo>
                  <a:lnTo>
                    <a:pt x="8576" y="259"/>
                  </a:lnTo>
                  <a:lnTo>
                    <a:pt x="8625" y="283"/>
                  </a:lnTo>
                  <a:lnTo>
                    <a:pt x="8673" y="307"/>
                  </a:lnTo>
                  <a:lnTo>
                    <a:pt x="8722" y="333"/>
                  </a:lnTo>
                  <a:lnTo>
                    <a:pt x="8768" y="359"/>
                  </a:lnTo>
                  <a:lnTo>
                    <a:pt x="8815" y="387"/>
                  </a:lnTo>
                  <a:lnTo>
                    <a:pt x="8861" y="414"/>
                  </a:lnTo>
                  <a:lnTo>
                    <a:pt x="8907" y="444"/>
                  </a:lnTo>
                  <a:lnTo>
                    <a:pt x="8952" y="474"/>
                  </a:lnTo>
                  <a:lnTo>
                    <a:pt x="8996" y="505"/>
                  </a:lnTo>
                  <a:lnTo>
                    <a:pt x="9040" y="537"/>
                  </a:lnTo>
                  <a:lnTo>
                    <a:pt x="9082" y="569"/>
                  </a:lnTo>
                  <a:lnTo>
                    <a:pt x="9125" y="604"/>
                  </a:lnTo>
                  <a:lnTo>
                    <a:pt x="9166" y="638"/>
                  </a:lnTo>
                  <a:lnTo>
                    <a:pt x="9208" y="674"/>
                  </a:lnTo>
                  <a:lnTo>
                    <a:pt x="9248" y="710"/>
                  </a:lnTo>
                  <a:lnTo>
                    <a:pt x="9288" y="748"/>
                  </a:lnTo>
                  <a:lnTo>
                    <a:pt x="9326" y="786"/>
                  </a:lnTo>
                  <a:lnTo>
                    <a:pt x="9365" y="825"/>
                  </a:lnTo>
                  <a:lnTo>
                    <a:pt x="9403" y="865"/>
                  </a:lnTo>
                  <a:lnTo>
                    <a:pt x="9440" y="907"/>
                  </a:lnTo>
                  <a:lnTo>
                    <a:pt x="9476" y="949"/>
                  </a:lnTo>
                  <a:lnTo>
                    <a:pt x="9512" y="992"/>
                  </a:lnTo>
                  <a:lnTo>
                    <a:pt x="9547" y="1036"/>
                  </a:lnTo>
                  <a:lnTo>
                    <a:pt x="9582" y="1080"/>
                  </a:lnTo>
                  <a:lnTo>
                    <a:pt x="9616" y="1126"/>
                  </a:lnTo>
                  <a:lnTo>
                    <a:pt x="9649" y="1173"/>
                  </a:lnTo>
                  <a:lnTo>
                    <a:pt x="9682" y="1219"/>
                  </a:lnTo>
                  <a:lnTo>
                    <a:pt x="9713" y="1268"/>
                  </a:lnTo>
                  <a:lnTo>
                    <a:pt x="9744" y="1317"/>
                  </a:lnTo>
                  <a:lnTo>
                    <a:pt x="9775" y="1367"/>
                  </a:lnTo>
                  <a:lnTo>
                    <a:pt x="9804" y="1418"/>
                  </a:lnTo>
                  <a:lnTo>
                    <a:pt x="9804" y="1418"/>
                  </a:lnTo>
                  <a:lnTo>
                    <a:pt x="9833" y="1467"/>
                  </a:lnTo>
                  <a:lnTo>
                    <a:pt x="9860" y="1518"/>
                  </a:lnTo>
                  <a:lnTo>
                    <a:pt x="9886" y="1569"/>
                  </a:lnTo>
                  <a:lnTo>
                    <a:pt x="9913" y="1622"/>
                  </a:lnTo>
                  <a:lnTo>
                    <a:pt x="9937" y="1674"/>
                  </a:lnTo>
                  <a:lnTo>
                    <a:pt x="9962" y="1728"/>
                  </a:lnTo>
                  <a:lnTo>
                    <a:pt x="9987" y="1783"/>
                  </a:lnTo>
                  <a:lnTo>
                    <a:pt x="10010" y="1838"/>
                  </a:lnTo>
                  <a:lnTo>
                    <a:pt x="10032" y="1894"/>
                  </a:lnTo>
                  <a:lnTo>
                    <a:pt x="10054" y="1949"/>
                  </a:lnTo>
                  <a:lnTo>
                    <a:pt x="10074" y="2007"/>
                  </a:lnTo>
                  <a:lnTo>
                    <a:pt x="10095" y="2064"/>
                  </a:lnTo>
                  <a:lnTo>
                    <a:pt x="10114" y="2122"/>
                  </a:lnTo>
                  <a:lnTo>
                    <a:pt x="10134" y="2182"/>
                  </a:lnTo>
                  <a:lnTo>
                    <a:pt x="10152" y="2241"/>
                  </a:lnTo>
                  <a:lnTo>
                    <a:pt x="10169" y="2302"/>
                  </a:lnTo>
                  <a:lnTo>
                    <a:pt x="10169" y="2302"/>
                  </a:lnTo>
                  <a:lnTo>
                    <a:pt x="10185" y="2363"/>
                  </a:lnTo>
                  <a:lnTo>
                    <a:pt x="10201" y="2423"/>
                  </a:lnTo>
                  <a:lnTo>
                    <a:pt x="10216" y="2485"/>
                  </a:lnTo>
                  <a:lnTo>
                    <a:pt x="10231" y="2547"/>
                  </a:lnTo>
                  <a:lnTo>
                    <a:pt x="10245" y="2611"/>
                  </a:lnTo>
                  <a:lnTo>
                    <a:pt x="10258" y="2674"/>
                  </a:lnTo>
                  <a:lnTo>
                    <a:pt x="10269" y="2737"/>
                  </a:lnTo>
                  <a:lnTo>
                    <a:pt x="10281" y="2802"/>
                  </a:lnTo>
                  <a:lnTo>
                    <a:pt x="10291" y="2868"/>
                  </a:lnTo>
                  <a:lnTo>
                    <a:pt x="10302" y="2934"/>
                  </a:lnTo>
                  <a:lnTo>
                    <a:pt x="10311" y="3000"/>
                  </a:lnTo>
                  <a:lnTo>
                    <a:pt x="10320" y="3066"/>
                  </a:lnTo>
                  <a:lnTo>
                    <a:pt x="10328" y="3133"/>
                  </a:lnTo>
                  <a:lnTo>
                    <a:pt x="10335" y="3201"/>
                  </a:lnTo>
                  <a:lnTo>
                    <a:pt x="10340" y="3270"/>
                  </a:lnTo>
                  <a:lnTo>
                    <a:pt x="10347" y="3338"/>
                  </a:lnTo>
                  <a:lnTo>
                    <a:pt x="10347" y="3338"/>
                  </a:lnTo>
                  <a:lnTo>
                    <a:pt x="10356" y="3476"/>
                  </a:lnTo>
                  <a:lnTo>
                    <a:pt x="10361" y="3617"/>
                  </a:lnTo>
                  <a:lnTo>
                    <a:pt x="10365" y="3759"/>
                  </a:lnTo>
                  <a:lnTo>
                    <a:pt x="10365" y="3903"/>
                  </a:lnTo>
                  <a:lnTo>
                    <a:pt x="10362" y="4049"/>
                  </a:lnTo>
                  <a:lnTo>
                    <a:pt x="10356" y="4196"/>
                  </a:lnTo>
                  <a:lnTo>
                    <a:pt x="10347" y="4343"/>
                  </a:lnTo>
                  <a:lnTo>
                    <a:pt x="10335" y="4493"/>
                  </a:lnTo>
                  <a:lnTo>
                    <a:pt x="10335" y="4493"/>
                  </a:lnTo>
                  <a:lnTo>
                    <a:pt x="10320" y="4644"/>
                  </a:lnTo>
                  <a:lnTo>
                    <a:pt x="10303" y="4798"/>
                  </a:lnTo>
                  <a:lnTo>
                    <a:pt x="10281" y="4952"/>
                  </a:lnTo>
                  <a:lnTo>
                    <a:pt x="10258" y="5108"/>
                  </a:lnTo>
                  <a:lnTo>
                    <a:pt x="10231" y="5263"/>
                  </a:lnTo>
                  <a:lnTo>
                    <a:pt x="10201" y="5421"/>
                  </a:lnTo>
                  <a:lnTo>
                    <a:pt x="10169" y="5578"/>
                  </a:lnTo>
                  <a:lnTo>
                    <a:pt x="10132" y="5736"/>
                  </a:lnTo>
                  <a:lnTo>
                    <a:pt x="10132" y="5736"/>
                  </a:lnTo>
                  <a:lnTo>
                    <a:pt x="10092" y="5900"/>
                  </a:lnTo>
                  <a:lnTo>
                    <a:pt x="10050" y="6064"/>
                  </a:lnTo>
                  <a:lnTo>
                    <a:pt x="10003" y="6228"/>
                  </a:lnTo>
                  <a:lnTo>
                    <a:pt x="9954" y="6394"/>
                  </a:lnTo>
                  <a:lnTo>
                    <a:pt x="9903" y="6558"/>
                  </a:lnTo>
                  <a:lnTo>
                    <a:pt x="9847" y="6722"/>
                  </a:lnTo>
                  <a:lnTo>
                    <a:pt x="9790" y="6886"/>
                  </a:lnTo>
                  <a:lnTo>
                    <a:pt x="9729" y="7050"/>
                  </a:lnTo>
                  <a:lnTo>
                    <a:pt x="9666" y="7214"/>
                  </a:lnTo>
                  <a:lnTo>
                    <a:pt x="9599" y="7377"/>
                  </a:lnTo>
                  <a:lnTo>
                    <a:pt x="9531" y="7541"/>
                  </a:lnTo>
                  <a:lnTo>
                    <a:pt x="9458" y="7704"/>
                  </a:lnTo>
                  <a:lnTo>
                    <a:pt x="9383" y="7867"/>
                  </a:lnTo>
                  <a:lnTo>
                    <a:pt x="9306" y="8028"/>
                  </a:lnTo>
                  <a:lnTo>
                    <a:pt x="9226" y="8190"/>
                  </a:lnTo>
                  <a:lnTo>
                    <a:pt x="9142" y="8351"/>
                  </a:lnTo>
                  <a:lnTo>
                    <a:pt x="9142" y="8351"/>
                  </a:lnTo>
                  <a:lnTo>
                    <a:pt x="9058" y="8511"/>
                  </a:lnTo>
                  <a:lnTo>
                    <a:pt x="8971" y="8668"/>
                  </a:lnTo>
                  <a:lnTo>
                    <a:pt x="8885" y="8821"/>
                  </a:lnTo>
                  <a:lnTo>
                    <a:pt x="8795" y="8973"/>
                  </a:lnTo>
                  <a:lnTo>
                    <a:pt x="8705" y="9121"/>
                  </a:lnTo>
                  <a:lnTo>
                    <a:pt x="8613" y="9268"/>
                  </a:lnTo>
                  <a:lnTo>
                    <a:pt x="8519" y="9413"/>
                  </a:lnTo>
                  <a:lnTo>
                    <a:pt x="8422" y="9558"/>
                  </a:lnTo>
                  <a:lnTo>
                    <a:pt x="8323" y="9700"/>
                  </a:lnTo>
                  <a:lnTo>
                    <a:pt x="8221" y="9842"/>
                  </a:lnTo>
                  <a:lnTo>
                    <a:pt x="8115" y="9984"/>
                  </a:lnTo>
                  <a:lnTo>
                    <a:pt x="8005" y="10125"/>
                  </a:lnTo>
                  <a:lnTo>
                    <a:pt x="7893" y="10266"/>
                  </a:lnTo>
                  <a:lnTo>
                    <a:pt x="7776" y="10407"/>
                  </a:lnTo>
                  <a:lnTo>
                    <a:pt x="7655" y="10549"/>
                  </a:lnTo>
                  <a:lnTo>
                    <a:pt x="7530" y="10692"/>
                  </a:lnTo>
                  <a:lnTo>
                    <a:pt x="7530" y="10692"/>
                  </a:lnTo>
                  <a:lnTo>
                    <a:pt x="7417" y="10816"/>
                  </a:lnTo>
                  <a:lnTo>
                    <a:pt x="7303" y="10938"/>
                  </a:lnTo>
                  <a:lnTo>
                    <a:pt x="7189" y="11057"/>
                  </a:lnTo>
                  <a:lnTo>
                    <a:pt x="7072" y="11173"/>
                  </a:lnTo>
                  <a:lnTo>
                    <a:pt x="6955" y="11288"/>
                  </a:lnTo>
                  <a:lnTo>
                    <a:pt x="6836" y="11399"/>
                  </a:lnTo>
                  <a:lnTo>
                    <a:pt x="6716" y="11508"/>
                  </a:lnTo>
                  <a:lnTo>
                    <a:pt x="6596" y="11612"/>
                  </a:lnTo>
                  <a:lnTo>
                    <a:pt x="6596" y="11612"/>
                  </a:lnTo>
                  <a:lnTo>
                    <a:pt x="6475" y="11714"/>
                  </a:lnTo>
                  <a:lnTo>
                    <a:pt x="6355" y="11812"/>
                  </a:lnTo>
                  <a:lnTo>
                    <a:pt x="6234" y="11908"/>
                  </a:lnTo>
                  <a:lnTo>
                    <a:pt x="6111" y="12001"/>
                  </a:lnTo>
                  <a:lnTo>
                    <a:pt x="5988" y="12090"/>
                  </a:lnTo>
                  <a:lnTo>
                    <a:pt x="5866" y="12177"/>
                  </a:lnTo>
                  <a:lnTo>
                    <a:pt x="5742" y="12261"/>
                  </a:lnTo>
                  <a:lnTo>
                    <a:pt x="5618" y="12341"/>
                  </a:lnTo>
                  <a:lnTo>
                    <a:pt x="5618" y="12341"/>
                  </a:lnTo>
                  <a:lnTo>
                    <a:pt x="5494" y="12417"/>
                  </a:lnTo>
                  <a:lnTo>
                    <a:pt x="5370" y="12491"/>
                  </a:lnTo>
                  <a:lnTo>
                    <a:pt x="5246" y="12560"/>
                  </a:lnTo>
                  <a:lnTo>
                    <a:pt x="5120" y="12628"/>
                  </a:lnTo>
                  <a:lnTo>
                    <a:pt x="4996" y="12691"/>
                  </a:lnTo>
                  <a:lnTo>
                    <a:pt x="4934" y="12721"/>
                  </a:lnTo>
                  <a:lnTo>
                    <a:pt x="4872" y="12750"/>
                  </a:lnTo>
                  <a:lnTo>
                    <a:pt x="4809" y="12779"/>
                  </a:lnTo>
                  <a:lnTo>
                    <a:pt x="4747" y="12806"/>
                  </a:lnTo>
                  <a:lnTo>
                    <a:pt x="4686" y="12833"/>
                  </a:lnTo>
                  <a:lnTo>
                    <a:pt x="4624" y="12859"/>
                  </a:lnTo>
                  <a:lnTo>
                    <a:pt x="4624" y="12859"/>
                  </a:lnTo>
                  <a:lnTo>
                    <a:pt x="4561" y="12885"/>
                  </a:lnTo>
                  <a:lnTo>
                    <a:pt x="4499" y="12908"/>
                  </a:lnTo>
                  <a:lnTo>
                    <a:pt x="4437" y="12931"/>
                  </a:lnTo>
                  <a:lnTo>
                    <a:pt x="4375" y="12955"/>
                  </a:lnTo>
                  <a:lnTo>
                    <a:pt x="4313" y="12975"/>
                  </a:lnTo>
                  <a:lnTo>
                    <a:pt x="4251" y="12996"/>
                  </a:lnTo>
                  <a:lnTo>
                    <a:pt x="4190" y="13015"/>
                  </a:lnTo>
                  <a:lnTo>
                    <a:pt x="4128" y="13035"/>
                  </a:lnTo>
                  <a:lnTo>
                    <a:pt x="4066" y="13051"/>
                  </a:lnTo>
                  <a:lnTo>
                    <a:pt x="4006" y="13068"/>
                  </a:lnTo>
                  <a:lnTo>
                    <a:pt x="3945" y="13085"/>
                  </a:lnTo>
                  <a:lnTo>
                    <a:pt x="3884" y="13099"/>
                  </a:lnTo>
                  <a:lnTo>
                    <a:pt x="3823" y="13113"/>
                  </a:lnTo>
                  <a:lnTo>
                    <a:pt x="3763" y="13126"/>
                  </a:lnTo>
                  <a:lnTo>
                    <a:pt x="3703" y="13138"/>
                  </a:lnTo>
                  <a:lnTo>
                    <a:pt x="3643" y="13150"/>
                  </a:lnTo>
                  <a:lnTo>
                    <a:pt x="3643" y="13150"/>
                  </a:lnTo>
                  <a:lnTo>
                    <a:pt x="3581" y="13160"/>
                  </a:lnTo>
                  <a:lnTo>
                    <a:pt x="3519" y="13169"/>
                  </a:lnTo>
                  <a:lnTo>
                    <a:pt x="3458" y="13177"/>
                  </a:lnTo>
                  <a:lnTo>
                    <a:pt x="3397" y="13185"/>
                  </a:lnTo>
                  <a:lnTo>
                    <a:pt x="3336" y="13191"/>
                  </a:lnTo>
                  <a:lnTo>
                    <a:pt x="3276" y="13196"/>
                  </a:lnTo>
                  <a:lnTo>
                    <a:pt x="3216" y="13200"/>
                  </a:lnTo>
                  <a:lnTo>
                    <a:pt x="3157" y="13203"/>
                  </a:lnTo>
                  <a:lnTo>
                    <a:pt x="3097" y="13205"/>
                  </a:lnTo>
                  <a:lnTo>
                    <a:pt x="3038" y="13206"/>
                  </a:lnTo>
                  <a:lnTo>
                    <a:pt x="2980" y="13206"/>
                  </a:lnTo>
                  <a:lnTo>
                    <a:pt x="2922" y="13205"/>
                  </a:lnTo>
                  <a:lnTo>
                    <a:pt x="2864" y="13204"/>
                  </a:lnTo>
                  <a:lnTo>
                    <a:pt x="2807" y="13200"/>
                  </a:lnTo>
                  <a:lnTo>
                    <a:pt x="2749" y="13196"/>
                  </a:lnTo>
                  <a:lnTo>
                    <a:pt x="2692" y="13191"/>
                  </a:lnTo>
                  <a:lnTo>
                    <a:pt x="2636" y="13185"/>
                  </a:lnTo>
                  <a:lnTo>
                    <a:pt x="2581" y="13178"/>
                  </a:lnTo>
                  <a:lnTo>
                    <a:pt x="2525" y="13169"/>
                  </a:lnTo>
                  <a:lnTo>
                    <a:pt x="2470" y="13160"/>
                  </a:lnTo>
                  <a:lnTo>
                    <a:pt x="2414" y="13150"/>
                  </a:lnTo>
                  <a:lnTo>
                    <a:pt x="2360" y="13139"/>
                  </a:lnTo>
                  <a:lnTo>
                    <a:pt x="2306" y="13126"/>
                  </a:lnTo>
                  <a:lnTo>
                    <a:pt x="2253" y="13113"/>
                  </a:lnTo>
                  <a:lnTo>
                    <a:pt x="2200" y="13098"/>
                  </a:lnTo>
                  <a:lnTo>
                    <a:pt x="2147" y="13084"/>
                  </a:lnTo>
                  <a:lnTo>
                    <a:pt x="2094" y="13067"/>
                  </a:lnTo>
                  <a:lnTo>
                    <a:pt x="2042" y="13049"/>
                  </a:lnTo>
                  <a:lnTo>
                    <a:pt x="1990" y="13031"/>
                  </a:lnTo>
                  <a:lnTo>
                    <a:pt x="1940" y="13011"/>
                  </a:lnTo>
                  <a:lnTo>
                    <a:pt x="1888" y="12991"/>
                  </a:lnTo>
                  <a:lnTo>
                    <a:pt x="1838" y="12969"/>
                  </a:lnTo>
                  <a:lnTo>
                    <a:pt x="1838" y="12969"/>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 name="Freeform 9">
              <a:extLst>
                <a:ext uri="{FF2B5EF4-FFF2-40B4-BE49-F238E27FC236}">
                  <a16:creationId xmlns:a16="http://schemas.microsoft.com/office/drawing/2014/main" id="{9A2F6839-FCCB-444A-AB44-E735216C5EEF}"/>
                </a:ext>
              </a:extLst>
            </p:cNvPr>
            <p:cNvSpPr>
              <a:spLocks/>
            </p:cNvSpPr>
            <p:nvPr/>
          </p:nvSpPr>
          <p:spPr bwMode="auto">
            <a:xfrm rot="20066289">
              <a:off x="8372084" y="1349460"/>
              <a:ext cx="3099291" cy="4220401"/>
            </a:xfrm>
            <a:custGeom>
              <a:avLst/>
              <a:gdLst>
                <a:gd name="T0" fmla="*/ 1196 w 8776"/>
                <a:gd name="T1" fmla="*/ 11711 h 11954"/>
                <a:gd name="T2" fmla="*/ 978 w 8776"/>
                <a:gd name="T3" fmla="*/ 11569 h 11954"/>
                <a:gd name="T4" fmla="*/ 781 w 8776"/>
                <a:gd name="T5" fmla="*/ 11397 h 11954"/>
                <a:gd name="T6" fmla="*/ 605 w 8776"/>
                <a:gd name="T7" fmla="*/ 11194 h 11954"/>
                <a:gd name="T8" fmla="*/ 449 w 8776"/>
                <a:gd name="T9" fmla="*/ 10961 h 11954"/>
                <a:gd name="T10" fmla="*/ 337 w 8776"/>
                <a:gd name="T11" fmla="*/ 10746 h 11954"/>
                <a:gd name="T12" fmla="*/ 225 w 8776"/>
                <a:gd name="T13" fmla="*/ 10472 h 11954"/>
                <a:gd name="T14" fmla="*/ 99 w 8776"/>
                <a:gd name="T15" fmla="*/ 10017 h 11954"/>
                <a:gd name="T16" fmla="*/ 19 w 8776"/>
                <a:gd name="T17" fmla="*/ 9460 h 11954"/>
                <a:gd name="T18" fmla="*/ 3 w 8776"/>
                <a:gd name="T19" fmla="*/ 8854 h 11954"/>
                <a:gd name="T20" fmla="*/ 65 w 8776"/>
                <a:gd name="T21" fmla="*/ 8072 h 11954"/>
                <a:gd name="T22" fmla="*/ 186 w 8776"/>
                <a:gd name="T23" fmla="*/ 7381 h 11954"/>
                <a:gd name="T24" fmla="*/ 371 w 8776"/>
                <a:gd name="T25" fmla="*/ 6660 h 11954"/>
                <a:gd name="T26" fmla="*/ 679 w 8776"/>
                <a:gd name="T27" fmla="*/ 5769 h 11954"/>
                <a:gd name="T28" fmla="*/ 1072 w 8776"/>
                <a:gd name="T29" fmla="*/ 4880 h 11954"/>
                <a:gd name="T30" fmla="*/ 1458 w 8776"/>
                <a:gd name="T31" fmla="*/ 4150 h 11954"/>
                <a:gd name="T32" fmla="*/ 1978 w 8776"/>
                <a:gd name="T33" fmla="*/ 3322 h 11954"/>
                <a:gd name="T34" fmla="*/ 2551 w 8776"/>
                <a:gd name="T35" fmla="*/ 2554 h 11954"/>
                <a:gd name="T36" fmla="*/ 3050 w 8776"/>
                <a:gd name="T37" fmla="*/ 1984 h 11954"/>
                <a:gd name="T38" fmla="*/ 3563 w 8776"/>
                <a:gd name="T39" fmla="*/ 1478 h 11954"/>
                <a:gd name="T40" fmla="*/ 4190 w 8776"/>
                <a:gd name="T41" fmla="*/ 960 h 11954"/>
                <a:gd name="T42" fmla="*/ 4718 w 8776"/>
                <a:gd name="T43" fmla="*/ 607 h 11954"/>
                <a:gd name="T44" fmla="*/ 5239 w 8776"/>
                <a:gd name="T45" fmla="*/ 331 h 11954"/>
                <a:gd name="T46" fmla="*/ 5854 w 8776"/>
                <a:gd name="T47" fmla="*/ 106 h 11954"/>
                <a:gd name="T48" fmla="*/ 6106 w 8776"/>
                <a:gd name="T49" fmla="*/ 48 h 11954"/>
                <a:gd name="T50" fmla="*/ 6403 w 8776"/>
                <a:gd name="T51" fmla="*/ 8 h 11954"/>
                <a:gd name="T52" fmla="*/ 6689 w 8776"/>
                <a:gd name="T53" fmla="*/ 1 h 11954"/>
                <a:gd name="T54" fmla="*/ 6961 w 8776"/>
                <a:gd name="T55" fmla="*/ 28 h 11954"/>
                <a:gd name="T56" fmla="*/ 7220 w 8776"/>
                <a:gd name="T57" fmla="*/ 89 h 11954"/>
                <a:gd name="T58" fmla="*/ 7425 w 8776"/>
                <a:gd name="T59" fmla="*/ 165 h 11954"/>
                <a:gd name="T60" fmla="*/ 7655 w 8776"/>
                <a:gd name="T61" fmla="*/ 287 h 11954"/>
                <a:gd name="T62" fmla="*/ 7866 w 8776"/>
                <a:gd name="T63" fmla="*/ 439 h 11954"/>
                <a:gd name="T64" fmla="*/ 8057 w 8776"/>
                <a:gd name="T65" fmla="*/ 621 h 11954"/>
                <a:gd name="T66" fmla="*/ 8226 w 8776"/>
                <a:gd name="T67" fmla="*/ 835 h 11954"/>
                <a:gd name="T68" fmla="*/ 8375 w 8776"/>
                <a:gd name="T69" fmla="*/ 1076 h 11954"/>
                <a:gd name="T70" fmla="*/ 8479 w 8776"/>
                <a:gd name="T71" fmla="*/ 1296 h 11954"/>
                <a:gd name="T72" fmla="*/ 8584 w 8776"/>
                <a:gd name="T73" fmla="*/ 1577 h 11954"/>
                <a:gd name="T74" fmla="*/ 8699 w 8776"/>
                <a:gd name="T75" fmla="*/ 2043 h 11954"/>
                <a:gd name="T76" fmla="*/ 8772 w 8776"/>
                <a:gd name="T77" fmla="*/ 2730 h 11954"/>
                <a:gd name="T78" fmla="*/ 8763 w 8776"/>
                <a:gd name="T79" fmla="*/ 3354 h 11954"/>
                <a:gd name="T80" fmla="*/ 8694 w 8776"/>
                <a:gd name="T81" fmla="*/ 4017 h 11954"/>
                <a:gd name="T82" fmla="*/ 8526 w 8776"/>
                <a:gd name="T83" fmla="*/ 4854 h 11954"/>
                <a:gd name="T84" fmla="*/ 8313 w 8776"/>
                <a:gd name="T85" fmla="*/ 5590 h 11954"/>
                <a:gd name="T86" fmla="*/ 7975 w 8776"/>
                <a:gd name="T87" fmla="*/ 6482 h 11954"/>
                <a:gd name="T88" fmla="*/ 7556 w 8776"/>
                <a:gd name="T89" fmla="*/ 7368 h 11954"/>
                <a:gd name="T90" fmla="*/ 7162 w 8776"/>
                <a:gd name="T91" fmla="*/ 8072 h 11954"/>
                <a:gd name="T92" fmla="*/ 6637 w 8776"/>
                <a:gd name="T93" fmla="*/ 8866 h 11954"/>
                <a:gd name="T94" fmla="*/ 6124 w 8776"/>
                <a:gd name="T95" fmla="*/ 9521 h 11954"/>
                <a:gd name="T96" fmla="*/ 5524 w 8776"/>
                <a:gd name="T97" fmla="*/ 10180 h 11954"/>
                <a:gd name="T98" fmla="*/ 5006 w 8776"/>
                <a:gd name="T99" fmla="*/ 10659 h 11954"/>
                <a:gd name="T100" fmla="*/ 4481 w 8776"/>
                <a:gd name="T101" fmla="*/ 11070 h 11954"/>
                <a:gd name="T102" fmla="*/ 3849 w 8776"/>
                <a:gd name="T103" fmla="*/ 11466 h 11954"/>
                <a:gd name="T104" fmla="*/ 3330 w 8776"/>
                <a:gd name="T105" fmla="*/ 11711 h 11954"/>
                <a:gd name="T106" fmla="*/ 2824 w 8776"/>
                <a:gd name="T107" fmla="*/ 11872 h 11954"/>
                <a:gd name="T108" fmla="*/ 2571 w 8776"/>
                <a:gd name="T109" fmla="*/ 11923 h 11954"/>
                <a:gd name="T110" fmla="*/ 2277 w 8776"/>
                <a:gd name="T111" fmla="*/ 11951 h 11954"/>
                <a:gd name="T112" fmla="*/ 1996 w 8776"/>
                <a:gd name="T113" fmla="*/ 11947 h 11954"/>
                <a:gd name="T114" fmla="*/ 1728 w 8776"/>
                <a:gd name="T115" fmla="*/ 11908 h 11954"/>
                <a:gd name="T116" fmla="*/ 1474 w 8776"/>
                <a:gd name="T117" fmla="*/ 11836 h 1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76" h="11954">
                  <a:moveTo>
                    <a:pt x="1351" y="11788"/>
                  </a:moveTo>
                  <a:lnTo>
                    <a:pt x="1351" y="11788"/>
                  </a:lnTo>
                  <a:lnTo>
                    <a:pt x="1312" y="11770"/>
                  </a:lnTo>
                  <a:lnTo>
                    <a:pt x="1272" y="11751"/>
                  </a:lnTo>
                  <a:lnTo>
                    <a:pt x="1234" y="11731"/>
                  </a:lnTo>
                  <a:lnTo>
                    <a:pt x="1196" y="11711"/>
                  </a:lnTo>
                  <a:lnTo>
                    <a:pt x="1159" y="11689"/>
                  </a:lnTo>
                  <a:lnTo>
                    <a:pt x="1121" y="11667"/>
                  </a:lnTo>
                  <a:lnTo>
                    <a:pt x="1085" y="11643"/>
                  </a:lnTo>
                  <a:lnTo>
                    <a:pt x="1049" y="11619"/>
                  </a:lnTo>
                  <a:lnTo>
                    <a:pt x="1013" y="11594"/>
                  </a:lnTo>
                  <a:lnTo>
                    <a:pt x="978" y="11569"/>
                  </a:lnTo>
                  <a:lnTo>
                    <a:pt x="944" y="11541"/>
                  </a:lnTo>
                  <a:lnTo>
                    <a:pt x="911" y="11514"/>
                  </a:lnTo>
                  <a:lnTo>
                    <a:pt x="877" y="11486"/>
                  </a:lnTo>
                  <a:lnTo>
                    <a:pt x="845" y="11457"/>
                  </a:lnTo>
                  <a:lnTo>
                    <a:pt x="812" y="11426"/>
                  </a:lnTo>
                  <a:lnTo>
                    <a:pt x="781" y="11397"/>
                  </a:lnTo>
                  <a:lnTo>
                    <a:pt x="750" y="11364"/>
                  </a:lnTo>
                  <a:lnTo>
                    <a:pt x="721" y="11332"/>
                  </a:lnTo>
                  <a:lnTo>
                    <a:pt x="691" y="11298"/>
                  </a:lnTo>
                  <a:lnTo>
                    <a:pt x="661" y="11265"/>
                  </a:lnTo>
                  <a:lnTo>
                    <a:pt x="633" y="11229"/>
                  </a:lnTo>
                  <a:lnTo>
                    <a:pt x="605" y="11194"/>
                  </a:lnTo>
                  <a:lnTo>
                    <a:pt x="577" y="11156"/>
                  </a:lnTo>
                  <a:lnTo>
                    <a:pt x="550" y="11119"/>
                  </a:lnTo>
                  <a:lnTo>
                    <a:pt x="524" y="11080"/>
                  </a:lnTo>
                  <a:lnTo>
                    <a:pt x="499" y="11041"/>
                  </a:lnTo>
                  <a:lnTo>
                    <a:pt x="474" y="11001"/>
                  </a:lnTo>
                  <a:lnTo>
                    <a:pt x="449" y="10961"/>
                  </a:lnTo>
                  <a:lnTo>
                    <a:pt x="425" y="10919"/>
                  </a:lnTo>
                  <a:lnTo>
                    <a:pt x="402" y="10876"/>
                  </a:lnTo>
                  <a:lnTo>
                    <a:pt x="380" y="10833"/>
                  </a:lnTo>
                  <a:lnTo>
                    <a:pt x="358" y="10789"/>
                  </a:lnTo>
                  <a:lnTo>
                    <a:pt x="358" y="10789"/>
                  </a:lnTo>
                  <a:lnTo>
                    <a:pt x="337" y="10746"/>
                  </a:lnTo>
                  <a:lnTo>
                    <a:pt x="316" y="10702"/>
                  </a:lnTo>
                  <a:lnTo>
                    <a:pt x="297" y="10658"/>
                  </a:lnTo>
                  <a:lnTo>
                    <a:pt x="278" y="10612"/>
                  </a:lnTo>
                  <a:lnTo>
                    <a:pt x="260" y="10566"/>
                  </a:lnTo>
                  <a:lnTo>
                    <a:pt x="243" y="10519"/>
                  </a:lnTo>
                  <a:lnTo>
                    <a:pt x="225" y="10472"/>
                  </a:lnTo>
                  <a:lnTo>
                    <a:pt x="209" y="10424"/>
                  </a:lnTo>
                  <a:lnTo>
                    <a:pt x="192" y="10376"/>
                  </a:lnTo>
                  <a:lnTo>
                    <a:pt x="178" y="10326"/>
                  </a:lnTo>
                  <a:lnTo>
                    <a:pt x="149" y="10225"/>
                  </a:lnTo>
                  <a:lnTo>
                    <a:pt x="123" y="10123"/>
                  </a:lnTo>
                  <a:lnTo>
                    <a:pt x="99" y="10017"/>
                  </a:lnTo>
                  <a:lnTo>
                    <a:pt x="99" y="10017"/>
                  </a:lnTo>
                  <a:lnTo>
                    <a:pt x="79" y="9910"/>
                  </a:lnTo>
                  <a:lnTo>
                    <a:pt x="59" y="9801"/>
                  </a:lnTo>
                  <a:lnTo>
                    <a:pt x="44" y="9690"/>
                  </a:lnTo>
                  <a:lnTo>
                    <a:pt x="31" y="9576"/>
                  </a:lnTo>
                  <a:lnTo>
                    <a:pt x="19" y="9460"/>
                  </a:lnTo>
                  <a:lnTo>
                    <a:pt x="10" y="9342"/>
                  </a:lnTo>
                  <a:lnTo>
                    <a:pt x="5" y="9224"/>
                  </a:lnTo>
                  <a:lnTo>
                    <a:pt x="1" y="9102"/>
                  </a:lnTo>
                  <a:lnTo>
                    <a:pt x="1" y="9102"/>
                  </a:lnTo>
                  <a:lnTo>
                    <a:pt x="0" y="8978"/>
                  </a:lnTo>
                  <a:lnTo>
                    <a:pt x="3" y="8854"/>
                  </a:lnTo>
                  <a:lnTo>
                    <a:pt x="6" y="8727"/>
                  </a:lnTo>
                  <a:lnTo>
                    <a:pt x="13" y="8599"/>
                  </a:lnTo>
                  <a:lnTo>
                    <a:pt x="22" y="8469"/>
                  </a:lnTo>
                  <a:lnTo>
                    <a:pt x="34" y="8339"/>
                  </a:lnTo>
                  <a:lnTo>
                    <a:pt x="48" y="8205"/>
                  </a:lnTo>
                  <a:lnTo>
                    <a:pt x="65" y="8072"/>
                  </a:lnTo>
                  <a:lnTo>
                    <a:pt x="65" y="8072"/>
                  </a:lnTo>
                  <a:lnTo>
                    <a:pt x="83" y="7937"/>
                  </a:lnTo>
                  <a:lnTo>
                    <a:pt x="105" y="7798"/>
                  </a:lnTo>
                  <a:lnTo>
                    <a:pt x="129" y="7660"/>
                  </a:lnTo>
                  <a:lnTo>
                    <a:pt x="156" y="7522"/>
                  </a:lnTo>
                  <a:lnTo>
                    <a:pt x="186" y="7381"/>
                  </a:lnTo>
                  <a:lnTo>
                    <a:pt x="217" y="7240"/>
                  </a:lnTo>
                  <a:lnTo>
                    <a:pt x="252" y="7098"/>
                  </a:lnTo>
                  <a:lnTo>
                    <a:pt x="288" y="6956"/>
                  </a:lnTo>
                  <a:lnTo>
                    <a:pt x="288" y="6956"/>
                  </a:lnTo>
                  <a:lnTo>
                    <a:pt x="328" y="6809"/>
                  </a:lnTo>
                  <a:lnTo>
                    <a:pt x="371" y="6660"/>
                  </a:lnTo>
                  <a:lnTo>
                    <a:pt x="416" y="6512"/>
                  </a:lnTo>
                  <a:lnTo>
                    <a:pt x="464" y="6363"/>
                  </a:lnTo>
                  <a:lnTo>
                    <a:pt x="514" y="6214"/>
                  </a:lnTo>
                  <a:lnTo>
                    <a:pt x="567" y="6066"/>
                  </a:lnTo>
                  <a:lnTo>
                    <a:pt x="621" y="5917"/>
                  </a:lnTo>
                  <a:lnTo>
                    <a:pt x="679" y="5769"/>
                  </a:lnTo>
                  <a:lnTo>
                    <a:pt x="739" y="5620"/>
                  </a:lnTo>
                  <a:lnTo>
                    <a:pt x="801" y="5472"/>
                  </a:lnTo>
                  <a:lnTo>
                    <a:pt x="865" y="5324"/>
                  </a:lnTo>
                  <a:lnTo>
                    <a:pt x="931" y="5176"/>
                  </a:lnTo>
                  <a:lnTo>
                    <a:pt x="1001" y="5027"/>
                  </a:lnTo>
                  <a:lnTo>
                    <a:pt x="1072" y="4880"/>
                  </a:lnTo>
                  <a:lnTo>
                    <a:pt x="1146" y="4732"/>
                  </a:lnTo>
                  <a:lnTo>
                    <a:pt x="1221" y="4585"/>
                  </a:lnTo>
                  <a:lnTo>
                    <a:pt x="1221" y="4585"/>
                  </a:lnTo>
                  <a:lnTo>
                    <a:pt x="1298" y="4439"/>
                  </a:lnTo>
                  <a:lnTo>
                    <a:pt x="1378" y="4295"/>
                  </a:lnTo>
                  <a:lnTo>
                    <a:pt x="1458" y="4150"/>
                  </a:lnTo>
                  <a:lnTo>
                    <a:pt x="1541" y="4009"/>
                  </a:lnTo>
                  <a:lnTo>
                    <a:pt x="1626" y="3868"/>
                  </a:lnTo>
                  <a:lnTo>
                    <a:pt x="1712" y="3729"/>
                  </a:lnTo>
                  <a:lnTo>
                    <a:pt x="1799" y="3592"/>
                  </a:lnTo>
                  <a:lnTo>
                    <a:pt x="1887" y="3456"/>
                  </a:lnTo>
                  <a:lnTo>
                    <a:pt x="1978" y="3322"/>
                  </a:lnTo>
                  <a:lnTo>
                    <a:pt x="2069" y="3190"/>
                  </a:lnTo>
                  <a:lnTo>
                    <a:pt x="2164" y="3059"/>
                  </a:lnTo>
                  <a:lnTo>
                    <a:pt x="2258" y="2930"/>
                  </a:lnTo>
                  <a:lnTo>
                    <a:pt x="2355" y="2804"/>
                  </a:lnTo>
                  <a:lnTo>
                    <a:pt x="2452" y="2678"/>
                  </a:lnTo>
                  <a:lnTo>
                    <a:pt x="2551" y="2554"/>
                  </a:lnTo>
                  <a:lnTo>
                    <a:pt x="2652" y="2433"/>
                  </a:lnTo>
                  <a:lnTo>
                    <a:pt x="2652" y="2433"/>
                  </a:lnTo>
                  <a:lnTo>
                    <a:pt x="2750" y="2318"/>
                  </a:lnTo>
                  <a:lnTo>
                    <a:pt x="2848" y="2204"/>
                  </a:lnTo>
                  <a:lnTo>
                    <a:pt x="2949" y="2093"/>
                  </a:lnTo>
                  <a:lnTo>
                    <a:pt x="3050" y="1984"/>
                  </a:lnTo>
                  <a:lnTo>
                    <a:pt x="3151" y="1878"/>
                  </a:lnTo>
                  <a:lnTo>
                    <a:pt x="3254" y="1774"/>
                  </a:lnTo>
                  <a:lnTo>
                    <a:pt x="3356" y="1673"/>
                  </a:lnTo>
                  <a:lnTo>
                    <a:pt x="3461" y="1574"/>
                  </a:lnTo>
                  <a:lnTo>
                    <a:pt x="3461" y="1574"/>
                  </a:lnTo>
                  <a:lnTo>
                    <a:pt x="3563" y="1478"/>
                  </a:lnTo>
                  <a:lnTo>
                    <a:pt x="3667" y="1385"/>
                  </a:lnTo>
                  <a:lnTo>
                    <a:pt x="3771" y="1294"/>
                  </a:lnTo>
                  <a:lnTo>
                    <a:pt x="3875" y="1207"/>
                  </a:lnTo>
                  <a:lnTo>
                    <a:pt x="3980" y="1121"/>
                  </a:lnTo>
                  <a:lnTo>
                    <a:pt x="4086" y="1040"/>
                  </a:lnTo>
                  <a:lnTo>
                    <a:pt x="4190" y="960"/>
                  </a:lnTo>
                  <a:lnTo>
                    <a:pt x="4296" y="884"/>
                  </a:lnTo>
                  <a:lnTo>
                    <a:pt x="4296" y="884"/>
                  </a:lnTo>
                  <a:lnTo>
                    <a:pt x="4401" y="810"/>
                  </a:lnTo>
                  <a:lnTo>
                    <a:pt x="4507" y="739"/>
                  </a:lnTo>
                  <a:lnTo>
                    <a:pt x="4612" y="672"/>
                  </a:lnTo>
                  <a:lnTo>
                    <a:pt x="4718" y="607"/>
                  </a:lnTo>
                  <a:lnTo>
                    <a:pt x="4822" y="545"/>
                  </a:lnTo>
                  <a:lnTo>
                    <a:pt x="4927" y="487"/>
                  </a:lnTo>
                  <a:lnTo>
                    <a:pt x="5031" y="433"/>
                  </a:lnTo>
                  <a:lnTo>
                    <a:pt x="5135" y="380"/>
                  </a:lnTo>
                  <a:lnTo>
                    <a:pt x="5135" y="380"/>
                  </a:lnTo>
                  <a:lnTo>
                    <a:pt x="5239" y="331"/>
                  </a:lnTo>
                  <a:lnTo>
                    <a:pt x="5344" y="285"/>
                  </a:lnTo>
                  <a:lnTo>
                    <a:pt x="5447" y="243"/>
                  </a:lnTo>
                  <a:lnTo>
                    <a:pt x="5549" y="203"/>
                  </a:lnTo>
                  <a:lnTo>
                    <a:pt x="5651" y="168"/>
                  </a:lnTo>
                  <a:lnTo>
                    <a:pt x="5754" y="136"/>
                  </a:lnTo>
                  <a:lnTo>
                    <a:pt x="5854" y="106"/>
                  </a:lnTo>
                  <a:lnTo>
                    <a:pt x="5903" y="93"/>
                  </a:lnTo>
                  <a:lnTo>
                    <a:pt x="5954" y="81"/>
                  </a:lnTo>
                  <a:lnTo>
                    <a:pt x="5954" y="81"/>
                  </a:lnTo>
                  <a:lnTo>
                    <a:pt x="6004" y="68"/>
                  </a:lnTo>
                  <a:lnTo>
                    <a:pt x="6056" y="58"/>
                  </a:lnTo>
                  <a:lnTo>
                    <a:pt x="6106" y="48"/>
                  </a:lnTo>
                  <a:lnTo>
                    <a:pt x="6157" y="39"/>
                  </a:lnTo>
                  <a:lnTo>
                    <a:pt x="6207" y="31"/>
                  </a:lnTo>
                  <a:lnTo>
                    <a:pt x="6256" y="23"/>
                  </a:lnTo>
                  <a:lnTo>
                    <a:pt x="6305" y="18"/>
                  </a:lnTo>
                  <a:lnTo>
                    <a:pt x="6354" y="11"/>
                  </a:lnTo>
                  <a:lnTo>
                    <a:pt x="6403" y="8"/>
                  </a:lnTo>
                  <a:lnTo>
                    <a:pt x="6452" y="4"/>
                  </a:lnTo>
                  <a:lnTo>
                    <a:pt x="6500" y="1"/>
                  </a:lnTo>
                  <a:lnTo>
                    <a:pt x="6548" y="0"/>
                  </a:lnTo>
                  <a:lnTo>
                    <a:pt x="6594" y="0"/>
                  </a:lnTo>
                  <a:lnTo>
                    <a:pt x="6642" y="0"/>
                  </a:lnTo>
                  <a:lnTo>
                    <a:pt x="6689" y="1"/>
                  </a:lnTo>
                  <a:lnTo>
                    <a:pt x="6735" y="4"/>
                  </a:lnTo>
                  <a:lnTo>
                    <a:pt x="6781" y="6"/>
                  </a:lnTo>
                  <a:lnTo>
                    <a:pt x="6826" y="10"/>
                  </a:lnTo>
                  <a:lnTo>
                    <a:pt x="6871" y="15"/>
                  </a:lnTo>
                  <a:lnTo>
                    <a:pt x="6916" y="22"/>
                  </a:lnTo>
                  <a:lnTo>
                    <a:pt x="6961" y="28"/>
                  </a:lnTo>
                  <a:lnTo>
                    <a:pt x="7005" y="36"/>
                  </a:lnTo>
                  <a:lnTo>
                    <a:pt x="7049" y="45"/>
                  </a:lnTo>
                  <a:lnTo>
                    <a:pt x="7092" y="54"/>
                  </a:lnTo>
                  <a:lnTo>
                    <a:pt x="7134" y="66"/>
                  </a:lnTo>
                  <a:lnTo>
                    <a:pt x="7177" y="76"/>
                  </a:lnTo>
                  <a:lnTo>
                    <a:pt x="7220" y="89"/>
                  </a:lnTo>
                  <a:lnTo>
                    <a:pt x="7261" y="102"/>
                  </a:lnTo>
                  <a:lnTo>
                    <a:pt x="7302" y="117"/>
                  </a:lnTo>
                  <a:lnTo>
                    <a:pt x="7344" y="132"/>
                  </a:lnTo>
                  <a:lnTo>
                    <a:pt x="7385" y="148"/>
                  </a:lnTo>
                  <a:lnTo>
                    <a:pt x="7425" y="165"/>
                  </a:lnTo>
                  <a:lnTo>
                    <a:pt x="7425" y="165"/>
                  </a:lnTo>
                  <a:lnTo>
                    <a:pt x="7465" y="183"/>
                  </a:lnTo>
                  <a:lnTo>
                    <a:pt x="7504" y="203"/>
                  </a:lnTo>
                  <a:lnTo>
                    <a:pt x="7543" y="222"/>
                  </a:lnTo>
                  <a:lnTo>
                    <a:pt x="7581" y="243"/>
                  </a:lnTo>
                  <a:lnTo>
                    <a:pt x="7619" y="265"/>
                  </a:lnTo>
                  <a:lnTo>
                    <a:pt x="7655" y="287"/>
                  </a:lnTo>
                  <a:lnTo>
                    <a:pt x="7693" y="310"/>
                  </a:lnTo>
                  <a:lnTo>
                    <a:pt x="7729" y="334"/>
                  </a:lnTo>
                  <a:lnTo>
                    <a:pt x="7764" y="359"/>
                  </a:lnTo>
                  <a:lnTo>
                    <a:pt x="7798" y="385"/>
                  </a:lnTo>
                  <a:lnTo>
                    <a:pt x="7832" y="411"/>
                  </a:lnTo>
                  <a:lnTo>
                    <a:pt x="7866" y="439"/>
                  </a:lnTo>
                  <a:lnTo>
                    <a:pt x="7899" y="468"/>
                  </a:lnTo>
                  <a:lnTo>
                    <a:pt x="7931" y="496"/>
                  </a:lnTo>
                  <a:lnTo>
                    <a:pt x="7964" y="526"/>
                  </a:lnTo>
                  <a:lnTo>
                    <a:pt x="7995" y="557"/>
                  </a:lnTo>
                  <a:lnTo>
                    <a:pt x="8026" y="589"/>
                  </a:lnTo>
                  <a:lnTo>
                    <a:pt x="8057" y="621"/>
                  </a:lnTo>
                  <a:lnTo>
                    <a:pt x="8087" y="655"/>
                  </a:lnTo>
                  <a:lnTo>
                    <a:pt x="8115" y="689"/>
                  </a:lnTo>
                  <a:lnTo>
                    <a:pt x="8143" y="723"/>
                  </a:lnTo>
                  <a:lnTo>
                    <a:pt x="8172" y="760"/>
                  </a:lnTo>
                  <a:lnTo>
                    <a:pt x="8199" y="797"/>
                  </a:lnTo>
                  <a:lnTo>
                    <a:pt x="8226" y="835"/>
                  </a:lnTo>
                  <a:lnTo>
                    <a:pt x="8252" y="872"/>
                  </a:lnTo>
                  <a:lnTo>
                    <a:pt x="8278" y="912"/>
                  </a:lnTo>
                  <a:lnTo>
                    <a:pt x="8304" y="952"/>
                  </a:lnTo>
                  <a:lnTo>
                    <a:pt x="8327" y="992"/>
                  </a:lnTo>
                  <a:lnTo>
                    <a:pt x="8351" y="1035"/>
                  </a:lnTo>
                  <a:lnTo>
                    <a:pt x="8375" y="1076"/>
                  </a:lnTo>
                  <a:lnTo>
                    <a:pt x="8398" y="1120"/>
                  </a:lnTo>
                  <a:lnTo>
                    <a:pt x="8420" y="1164"/>
                  </a:lnTo>
                  <a:lnTo>
                    <a:pt x="8420" y="1164"/>
                  </a:lnTo>
                  <a:lnTo>
                    <a:pt x="8440" y="1207"/>
                  </a:lnTo>
                  <a:lnTo>
                    <a:pt x="8460" y="1251"/>
                  </a:lnTo>
                  <a:lnTo>
                    <a:pt x="8479" y="1296"/>
                  </a:lnTo>
                  <a:lnTo>
                    <a:pt x="8499" y="1341"/>
                  </a:lnTo>
                  <a:lnTo>
                    <a:pt x="8517" y="1387"/>
                  </a:lnTo>
                  <a:lnTo>
                    <a:pt x="8535" y="1434"/>
                  </a:lnTo>
                  <a:lnTo>
                    <a:pt x="8552" y="1481"/>
                  </a:lnTo>
                  <a:lnTo>
                    <a:pt x="8568" y="1530"/>
                  </a:lnTo>
                  <a:lnTo>
                    <a:pt x="8584" y="1577"/>
                  </a:lnTo>
                  <a:lnTo>
                    <a:pt x="8599" y="1628"/>
                  </a:lnTo>
                  <a:lnTo>
                    <a:pt x="8628" y="1727"/>
                  </a:lnTo>
                  <a:lnTo>
                    <a:pt x="8654" y="1831"/>
                  </a:lnTo>
                  <a:lnTo>
                    <a:pt x="8677" y="1937"/>
                  </a:lnTo>
                  <a:lnTo>
                    <a:pt x="8677" y="1937"/>
                  </a:lnTo>
                  <a:lnTo>
                    <a:pt x="8699" y="2043"/>
                  </a:lnTo>
                  <a:lnTo>
                    <a:pt x="8717" y="2152"/>
                  </a:lnTo>
                  <a:lnTo>
                    <a:pt x="8732" y="2263"/>
                  </a:lnTo>
                  <a:lnTo>
                    <a:pt x="8747" y="2377"/>
                  </a:lnTo>
                  <a:lnTo>
                    <a:pt x="8757" y="2493"/>
                  </a:lnTo>
                  <a:lnTo>
                    <a:pt x="8766" y="2611"/>
                  </a:lnTo>
                  <a:lnTo>
                    <a:pt x="8772" y="2730"/>
                  </a:lnTo>
                  <a:lnTo>
                    <a:pt x="8775" y="2851"/>
                  </a:lnTo>
                  <a:lnTo>
                    <a:pt x="8775" y="2851"/>
                  </a:lnTo>
                  <a:lnTo>
                    <a:pt x="8776" y="2974"/>
                  </a:lnTo>
                  <a:lnTo>
                    <a:pt x="8775" y="3099"/>
                  </a:lnTo>
                  <a:lnTo>
                    <a:pt x="8771" y="3226"/>
                  </a:lnTo>
                  <a:lnTo>
                    <a:pt x="8763" y="3354"/>
                  </a:lnTo>
                  <a:lnTo>
                    <a:pt x="8754" y="3484"/>
                  </a:lnTo>
                  <a:lnTo>
                    <a:pt x="8743" y="3615"/>
                  </a:lnTo>
                  <a:lnTo>
                    <a:pt x="8730" y="3748"/>
                  </a:lnTo>
                  <a:lnTo>
                    <a:pt x="8713" y="3881"/>
                  </a:lnTo>
                  <a:lnTo>
                    <a:pt x="8713" y="3881"/>
                  </a:lnTo>
                  <a:lnTo>
                    <a:pt x="8694" y="4017"/>
                  </a:lnTo>
                  <a:lnTo>
                    <a:pt x="8672" y="4154"/>
                  </a:lnTo>
                  <a:lnTo>
                    <a:pt x="8647" y="4293"/>
                  </a:lnTo>
                  <a:lnTo>
                    <a:pt x="8620" y="4431"/>
                  </a:lnTo>
                  <a:lnTo>
                    <a:pt x="8592" y="4572"/>
                  </a:lnTo>
                  <a:lnTo>
                    <a:pt x="8559" y="4713"/>
                  </a:lnTo>
                  <a:lnTo>
                    <a:pt x="8526" y="4854"/>
                  </a:lnTo>
                  <a:lnTo>
                    <a:pt x="8488" y="4996"/>
                  </a:lnTo>
                  <a:lnTo>
                    <a:pt x="8488" y="4996"/>
                  </a:lnTo>
                  <a:lnTo>
                    <a:pt x="8448" y="5145"/>
                  </a:lnTo>
                  <a:lnTo>
                    <a:pt x="8406" y="5293"/>
                  </a:lnTo>
                  <a:lnTo>
                    <a:pt x="8360" y="5442"/>
                  </a:lnTo>
                  <a:lnTo>
                    <a:pt x="8313" y="5590"/>
                  </a:lnTo>
                  <a:lnTo>
                    <a:pt x="8262" y="5739"/>
                  </a:lnTo>
                  <a:lnTo>
                    <a:pt x="8209" y="5888"/>
                  </a:lnTo>
                  <a:lnTo>
                    <a:pt x="8155" y="6036"/>
                  </a:lnTo>
                  <a:lnTo>
                    <a:pt x="8098" y="6185"/>
                  </a:lnTo>
                  <a:lnTo>
                    <a:pt x="8037" y="6333"/>
                  </a:lnTo>
                  <a:lnTo>
                    <a:pt x="7975" y="6482"/>
                  </a:lnTo>
                  <a:lnTo>
                    <a:pt x="7912" y="6629"/>
                  </a:lnTo>
                  <a:lnTo>
                    <a:pt x="7845" y="6778"/>
                  </a:lnTo>
                  <a:lnTo>
                    <a:pt x="7776" y="6926"/>
                  </a:lnTo>
                  <a:lnTo>
                    <a:pt x="7705" y="7074"/>
                  </a:lnTo>
                  <a:lnTo>
                    <a:pt x="7632" y="7221"/>
                  </a:lnTo>
                  <a:lnTo>
                    <a:pt x="7556" y="7368"/>
                  </a:lnTo>
                  <a:lnTo>
                    <a:pt x="7556" y="7368"/>
                  </a:lnTo>
                  <a:lnTo>
                    <a:pt x="7478" y="7514"/>
                  </a:lnTo>
                  <a:lnTo>
                    <a:pt x="7401" y="7656"/>
                  </a:lnTo>
                  <a:lnTo>
                    <a:pt x="7323" y="7797"/>
                  </a:lnTo>
                  <a:lnTo>
                    <a:pt x="7243" y="7935"/>
                  </a:lnTo>
                  <a:lnTo>
                    <a:pt x="7162" y="8072"/>
                  </a:lnTo>
                  <a:lnTo>
                    <a:pt x="7079" y="8207"/>
                  </a:lnTo>
                  <a:lnTo>
                    <a:pt x="6995" y="8340"/>
                  </a:lnTo>
                  <a:lnTo>
                    <a:pt x="6910" y="8473"/>
                  </a:lnTo>
                  <a:lnTo>
                    <a:pt x="6821" y="8605"/>
                  </a:lnTo>
                  <a:lnTo>
                    <a:pt x="6730" y="8735"/>
                  </a:lnTo>
                  <a:lnTo>
                    <a:pt x="6637" y="8866"/>
                  </a:lnTo>
                  <a:lnTo>
                    <a:pt x="6542" y="8996"/>
                  </a:lnTo>
                  <a:lnTo>
                    <a:pt x="6442" y="9127"/>
                  </a:lnTo>
                  <a:lnTo>
                    <a:pt x="6340" y="9257"/>
                  </a:lnTo>
                  <a:lnTo>
                    <a:pt x="6234" y="9389"/>
                  </a:lnTo>
                  <a:lnTo>
                    <a:pt x="6124" y="9521"/>
                  </a:lnTo>
                  <a:lnTo>
                    <a:pt x="6124" y="9521"/>
                  </a:lnTo>
                  <a:lnTo>
                    <a:pt x="6027" y="9636"/>
                  </a:lnTo>
                  <a:lnTo>
                    <a:pt x="5928" y="9749"/>
                  </a:lnTo>
                  <a:lnTo>
                    <a:pt x="5828" y="9860"/>
                  </a:lnTo>
                  <a:lnTo>
                    <a:pt x="5728" y="9969"/>
                  </a:lnTo>
                  <a:lnTo>
                    <a:pt x="5626" y="10075"/>
                  </a:lnTo>
                  <a:lnTo>
                    <a:pt x="5524" y="10180"/>
                  </a:lnTo>
                  <a:lnTo>
                    <a:pt x="5420" y="10280"/>
                  </a:lnTo>
                  <a:lnTo>
                    <a:pt x="5317" y="10380"/>
                  </a:lnTo>
                  <a:lnTo>
                    <a:pt x="5317" y="10380"/>
                  </a:lnTo>
                  <a:lnTo>
                    <a:pt x="5214" y="10475"/>
                  </a:lnTo>
                  <a:lnTo>
                    <a:pt x="5110" y="10569"/>
                  </a:lnTo>
                  <a:lnTo>
                    <a:pt x="5006" y="10659"/>
                  </a:lnTo>
                  <a:lnTo>
                    <a:pt x="4901" y="10747"/>
                  </a:lnTo>
                  <a:lnTo>
                    <a:pt x="4796" y="10832"/>
                  </a:lnTo>
                  <a:lnTo>
                    <a:pt x="4692" y="10913"/>
                  </a:lnTo>
                  <a:lnTo>
                    <a:pt x="4586" y="10994"/>
                  </a:lnTo>
                  <a:lnTo>
                    <a:pt x="4481" y="11070"/>
                  </a:lnTo>
                  <a:lnTo>
                    <a:pt x="4481" y="11070"/>
                  </a:lnTo>
                  <a:lnTo>
                    <a:pt x="4375" y="11143"/>
                  </a:lnTo>
                  <a:lnTo>
                    <a:pt x="4271" y="11213"/>
                  </a:lnTo>
                  <a:lnTo>
                    <a:pt x="4165" y="11282"/>
                  </a:lnTo>
                  <a:lnTo>
                    <a:pt x="4060" y="11346"/>
                  </a:lnTo>
                  <a:lnTo>
                    <a:pt x="3954" y="11407"/>
                  </a:lnTo>
                  <a:lnTo>
                    <a:pt x="3849" y="11466"/>
                  </a:lnTo>
                  <a:lnTo>
                    <a:pt x="3745" y="11521"/>
                  </a:lnTo>
                  <a:lnTo>
                    <a:pt x="3641" y="11574"/>
                  </a:lnTo>
                  <a:lnTo>
                    <a:pt x="3641" y="11574"/>
                  </a:lnTo>
                  <a:lnTo>
                    <a:pt x="3537" y="11623"/>
                  </a:lnTo>
                  <a:lnTo>
                    <a:pt x="3434" y="11668"/>
                  </a:lnTo>
                  <a:lnTo>
                    <a:pt x="3330" y="11711"/>
                  </a:lnTo>
                  <a:lnTo>
                    <a:pt x="3227" y="11749"/>
                  </a:lnTo>
                  <a:lnTo>
                    <a:pt x="3125" y="11786"/>
                  </a:lnTo>
                  <a:lnTo>
                    <a:pt x="3023" y="11818"/>
                  </a:lnTo>
                  <a:lnTo>
                    <a:pt x="2923" y="11848"/>
                  </a:lnTo>
                  <a:lnTo>
                    <a:pt x="2873" y="11861"/>
                  </a:lnTo>
                  <a:lnTo>
                    <a:pt x="2824" y="11872"/>
                  </a:lnTo>
                  <a:lnTo>
                    <a:pt x="2824" y="11872"/>
                  </a:lnTo>
                  <a:lnTo>
                    <a:pt x="2772" y="11885"/>
                  </a:lnTo>
                  <a:lnTo>
                    <a:pt x="2720" y="11895"/>
                  </a:lnTo>
                  <a:lnTo>
                    <a:pt x="2670" y="11906"/>
                  </a:lnTo>
                  <a:lnTo>
                    <a:pt x="2620" y="11915"/>
                  </a:lnTo>
                  <a:lnTo>
                    <a:pt x="2571" y="11923"/>
                  </a:lnTo>
                  <a:lnTo>
                    <a:pt x="2520" y="11930"/>
                  </a:lnTo>
                  <a:lnTo>
                    <a:pt x="2471" y="11935"/>
                  </a:lnTo>
                  <a:lnTo>
                    <a:pt x="2422" y="11941"/>
                  </a:lnTo>
                  <a:lnTo>
                    <a:pt x="2373" y="11946"/>
                  </a:lnTo>
                  <a:lnTo>
                    <a:pt x="2325" y="11948"/>
                  </a:lnTo>
                  <a:lnTo>
                    <a:pt x="2277" y="11951"/>
                  </a:lnTo>
                  <a:lnTo>
                    <a:pt x="2230" y="11954"/>
                  </a:lnTo>
                  <a:lnTo>
                    <a:pt x="2182" y="11954"/>
                  </a:lnTo>
                  <a:lnTo>
                    <a:pt x="2135" y="11954"/>
                  </a:lnTo>
                  <a:lnTo>
                    <a:pt x="2089" y="11952"/>
                  </a:lnTo>
                  <a:lnTo>
                    <a:pt x="2042" y="11950"/>
                  </a:lnTo>
                  <a:lnTo>
                    <a:pt x="1996" y="11947"/>
                  </a:lnTo>
                  <a:lnTo>
                    <a:pt x="1951" y="11943"/>
                  </a:lnTo>
                  <a:lnTo>
                    <a:pt x="1905" y="11938"/>
                  </a:lnTo>
                  <a:lnTo>
                    <a:pt x="1860" y="11932"/>
                  </a:lnTo>
                  <a:lnTo>
                    <a:pt x="1816" y="11925"/>
                  </a:lnTo>
                  <a:lnTo>
                    <a:pt x="1772" y="11917"/>
                  </a:lnTo>
                  <a:lnTo>
                    <a:pt x="1728" y="11908"/>
                  </a:lnTo>
                  <a:lnTo>
                    <a:pt x="1684" y="11899"/>
                  </a:lnTo>
                  <a:lnTo>
                    <a:pt x="1642" y="11888"/>
                  </a:lnTo>
                  <a:lnTo>
                    <a:pt x="1599" y="11876"/>
                  </a:lnTo>
                  <a:lnTo>
                    <a:pt x="1557" y="11864"/>
                  </a:lnTo>
                  <a:lnTo>
                    <a:pt x="1515" y="11850"/>
                  </a:lnTo>
                  <a:lnTo>
                    <a:pt x="1474" y="11836"/>
                  </a:lnTo>
                  <a:lnTo>
                    <a:pt x="1433" y="11820"/>
                  </a:lnTo>
                  <a:lnTo>
                    <a:pt x="1392" y="11805"/>
                  </a:lnTo>
                  <a:lnTo>
                    <a:pt x="1351" y="11788"/>
                  </a:lnTo>
                  <a:lnTo>
                    <a:pt x="1351" y="117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 name="Freeform 10">
              <a:extLst>
                <a:ext uri="{FF2B5EF4-FFF2-40B4-BE49-F238E27FC236}">
                  <a16:creationId xmlns:a16="http://schemas.microsoft.com/office/drawing/2014/main" id="{DA7A3BBD-FD3C-49E1-BEFC-53AC2703F0C3}"/>
                </a:ext>
              </a:extLst>
            </p:cNvPr>
            <p:cNvSpPr>
              <a:spLocks/>
            </p:cNvSpPr>
            <p:nvPr/>
          </p:nvSpPr>
          <p:spPr bwMode="auto">
            <a:xfrm rot="20066289">
              <a:off x="9148407" y="2681287"/>
              <a:ext cx="1010976" cy="1397858"/>
            </a:xfrm>
            <a:custGeom>
              <a:avLst/>
              <a:gdLst>
                <a:gd name="T0" fmla="*/ 2387 w 2865"/>
                <a:gd name="T1" fmla="*/ 31 h 3960"/>
                <a:gd name="T2" fmla="*/ 2274 w 2865"/>
                <a:gd name="T3" fmla="*/ 5 h 3960"/>
                <a:gd name="T4" fmla="*/ 2155 w 2865"/>
                <a:gd name="T5" fmla="*/ 0 h 3960"/>
                <a:gd name="T6" fmla="*/ 2029 w 2865"/>
                <a:gd name="T7" fmla="*/ 14 h 3960"/>
                <a:gd name="T8" fmla="*/ 1899 w 2865"/>
                <a:gd name="T9" fmla="*/ 48 h 3960"/>
                <a:gd name="T10" fmla="*/ 1766 w 2865"/>
                <a:gd name="T11" fmla="*/ 100 h 3960"/>
                <a:gd name="T12" fmla="*/ 1630 w 2865"/>
                <a:gd name="T13" fmla="*/ 167 h 3960"/>
                <a:gd name="T14" fmla="*/ 1493 w 2865"/>
                <a:gd name="T15" fmla="*/ 252 h 3960"/>
                <a:gd name="T16" fmla="*/ 1287 w 2865"/>
                <a:gd name="T17" fmla="*/ 408 h 3960"/>
                <a:gd name="T18" fmla="*/ 1017 w 2865"/>
                <a:gd name="T19" fmla="*/ 668 h 3960"/>
                <a:gd name="T20" fmla="*/ 758 w 2865"/>
                <a:gd name="T21" fmla="*/ 979 h 3960"/>
                <a:gd name="T22" fmla="*/ 521 w 2865"/>
                <a:gd name="T23" fmla="*/ 1337 h 3960"/>
                <a:gd name="T24" fmla="*/ 362 w 2865"/>
                <a:gd name="T25" fmla="*/ 1632 h 3960"/>
                <a:gd name="T26" fmla="*/ 194 w 2865"/>
                <a:gd name="T27" fmla="*/ 2027 h 3960"/>
                <a:gd name="T28" fmla="*/ 77 w 2865"/>
                <a:gd name="T29" fmla="*/ 2412 h 3960"/>
                <a:gd name="T30" fmla="*/ 13 w 2865"/>
                <a:gd name="T31" fmla="*/ 2774 h 3960"/>
                <a:gd name="T32" fmla="*/ 0 w 2865"/>
                <a:gd name="T33" fmla="*/ 2986 h 3960"/>
                <a:gd name="T34" fmla="*/ 4 w 2865"/>
                <a:gd name="T35" fmla="*/ 3145 h 3960"/>
                <a:gd name="T36" fmla="*/ 21 w 2865"/>
                <a:gd name="T37" fmla="*/ 3293 h 3960"/>
                <a:gd name="T38" fmla="*/ 52 w 2865"/>
                <a:gd name="T39" fmla="*/ 3430 h 3960"/>
                <a:gd name="T40" fmla="*/ 94 w 2865"/>
                <a:gd name="T41" fmla="*/ 3554 h 3960"/>
                <a:gd name="T42" fmla="*/ 151 w 2865"/>
                <a:gd name="T43" fmla="*/ 3664 h 3960"/>
                <a:gd name="T44" fmla="*/ 221 w 2865"/>
                <a:gd name="T45" fmla="*/ 3759 h 3960"/>
                <a:gd name="T46" fmla="*/ 304 w 2865"/>
                <a:gd name="T47" fmla="*/ 3836 h 3960"/>
                <a:gd name="T48" fmla="*/ 399 w 2865"/>
                <a:gd name="T49" fmla="*/ 3897 h 3960"/>
                <a:gd name="T50" fmla="*/ 478 w 2865"/>
                <a:gd name="T51" fmla="*/ 3929 h 3960"/>
                <a:gd name="T52" fmla="*/ 592 w 2865"/>
                <a:gd name="T53" fmla="*/ 3955 h 3960"/>
                <a:gd name="T54" fmla="*/ 710 w 2865"/>
                <a:gd name="T55" fmla="*/ 3960 h 3960"/>
                <a:gd name="T56" fmla="*/ 836 w 2865"/>
                <a:gd name="T57" fmla="*/ 3946 h 3960"/>
                <a:gd name="T58" fmla="*/ 966 w 2865"/>
                <a:gd name="T59" fmla="*/ 3912 h 3960"/>
                <a:gd name="T60" fmla="*/ 1099 w 2865"/>
                <a:gd name="T61" fmla="*/ 3862 h 3960"/>
                <a:gd name="T62" fmla="*/ 1235 w 2865"/>
                <a:gd name="T63" fmla="*/ 3793 h 3960"/>
                <a:gd name="T64" fmla="*/ 1372 w 2865"/>
                <a:gd name="T65" fmla="*/ 3708 h 3960"/>
                <a:gd name="T66" fmla="*/ 1579 w 2865"/>
                <a:gd name="T67" fmla="*/ 3552 h 3960"/>
                <a:gd name="T68" fmla="*/ 1849 w 2865"/>
                <a:gd name="T69" fmla="*/ 3292 h 3960"/>
                <a:gd name="T70" fmla="*/ 2107 w 2865"/>
                <a:gd name="T71" fmla="*/ 2981 h 3960"/>
                <a:gd name="T72" fmla="*/ 2345 w 2865"/>
                <a:gd name="T73" fmla="*/ 2623 h 3960"/>
                <a:gd name="T74" fmla="*/ 2503 w 2865"/>
                <a:gd name="T75" fmla="*/ 2328 h 3960"/>
                <a:gd name="T76" fmla="*/ 2671 w 2865"/>
                <a:gd name="T77" fmla="*/ 1933 h 3960"/>
                <a:gd name="T78" fmla="*/ 2788 w 2865"/>
                <a:gd name="T79" fmla="*/ 1548 h 3960"/>
                <a:gd name="T80" fmla="*/ 2852 w 2865"/>
                <a:gd name="T81" fmla="*/ 1186 h 3960"/>
                <a:gd name="T82" fmla="*/ 2865 w 2865"/>
                <a:gd name="T83" fmla="*/ 974 h 3960"/>
                <a:gd name="T84" fmla="*/ 2861 w 2865"/>
                <a:gd name="T85" fmla="*/ 815 h 3960"/>
                <a:gd name="T86" fmla="*/ 2844 w 2865"/>
                <a:gd name="T87" fmla="*/ 667 h 3960"/>
                <a:gd name="T88" fmla="*/ 2813 w 2865"/>
                <a:gd name="T89" fmla="*/ 530 h 3960"/>
                <a:gd name="T90" fmla="*/ 2771 w 2865"/>
                <a:gd name="T91" fmla="*/ 406 h 3960"/>
                <a:gd name="T92" fmla="*/ 2714 w 2865"/>
                <a:gd name="T93" fmla="*/ 296 h 3960"/>
                <a:gd name="T94" fmla="*/ 2644 w 2865"/>
                <a:gd name="T95" fmla="*/ 202 h 3960"/>
                <a:gd name="T96" fmla="*/ 2562 w 2865"/>
                <a:gd name="T97" fmla="*/ 124 h 3960"/>
                <a:gd name="T98" fmla="*/ 2466 w 2865"/>
                <a:gd name="T99" fmla="*/ 63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65" h="3960">
                  <a:moveTo>
                    <a:pt x="2440" y="52"/>
                  </a:moveTo>
                  <a:lnTo>
                    <a:pt x="2440" y="52"/>
                  </a:lnTo>
                  <a:lnTo>
                    <a:pt x="2414" y="40"/>
                  </a:lnTo>
                  <a:lnTo>
                    <a:pt x="2387" y="31"/>
                  </a:lnTo>
                  <a:lnTo>
                    <a:pt x="2359" y="23"/>
                  </a:lnTo>
                  <a:lnTo>
                    <a:pt x="2332" y="16"/>
                  </a:lnTo>
                  <a:lnTo>
                    <a:pt x="2302" y="10"/>
                  </a:lnTo>
                  <a:lnTo>
                    <a:pt x="2274" y="5"/>
                  </a:lnTo>
                  <a:lnTo>
                    <a:pt x="2244" y="3"/>
                  </a:lnTo>
                  <a:lnTo>
                    <a:pt x="2214" y="0"/>
                  </a:lnTo>
                  <a:lnTo>
                    <a:pt x="2184" y="0"/>
                  </a:lnTo>
                  <a:lnTo>
                    <a:pt x="2155" y="0"/>
                  </a:lnTo>
                  <a:lnTo>
                    <a:pt x="2124" y="3"/>
                  </a:lnTo>
                  <a:lnTo>
                    <a:pt x="2093" y="5"/>
                  </a:lnTo>
                  <a:lnTo>
                    <a:pt x="2060" y="9"/>
                  </a:lnTo>
                  <a:lnTo>
                    <a:pt x="2029" y="14"/>
                  </a:lnTo>
                  <a:lnTo>
                    <a:pt x="1997" y="21"/>
                  </a:lnTo>
                  <a:lnTo>
                    <a:pt x="1965" y="28"/>
                  </a:lnTo>
                  <a:lnTo>
                    <a:pt x="1932" y="38"/>
                  </a:lnTo>
                  <a:lnTo>
                    <a:pt x="1899" y="48"/>
                  </a:lnTo>
                  <a:lnTo>
                    <a:pt x="1867" y="59"/>
                  </a:lnTo>
                  <a:lnTo>
                    <a:pt x="1833" y="71"/>
                  </a:lnTo>
                  <a:lnTo>
                    <a:pt x="1799" y="84"/>
                  </a:lnTo>
                  <a:lnTo>
                    <a:pt x="1766" y="100"/>
                  </a:lnTo>
                  <a:lnTo>
                    <a:pt x="1732" y="115"/>
                  </a:lnTo>
                  <a:lnTo>
                    <a:pt x="1699" y="131"/>
                  </a:lnTo>
                  <a:lnTo>
                    <a:pt x="1664" y="149"/>
                  </a:lnTo>
                  <a:lnTo>
                    <a:pt x="1630" y="167"/>
                  </a:lnTo>
                  <a:lnTo>
                    <a:pt x="1595" y="187"/>
                  </a:lnTo>
                  <a:lnTo>
                    <a:pt x="1562" y="208"/>
                  </a:lnTo>
                  <a:lnTo>
                    <a:pt x="1527" y="229"/>
                  </a:lnTo>
                  <a:lnTo>
                    <a:pt x="1493" y="252"/>
                  </a:lnTo>
                  <a:lnTo>
                    <a:pt x="1458" y="275"/>
                  </a:lnTo>
                  <a:lnTo>
                    <a:pt x="1424" y="300"/>
                  </a:lnTo>
                  <a:lnTo>
                    <a:pt x="1355" y="353"/>
                  </a:lnTo>
                  <a:lnTo>
                    <a:pt x="1287" y="408"/>
                  </a:lnTo>
                  <a:lnTo>
                    <a:pt x="1218" y="468"/>
                  </a:lnTo>
                  <a:lnTo>
                    <a:pt x="1150" y="531"/>
                  </a:lnTo>
                  <a:lnTo>
                    <a:pt x="1082" y="598"/>
                  </a:lnTo>
                  <a:lnTo>
                    <a:pt x="1017" y="668"/>
                  </a:lnTo>
                  <a:lnTo>
                    <a:pt x="949" y="740"/>
                  </a:lnTo>
                  <a:lnTo>
                    <a:pt x="885" y="818"/>
                  </a:lnTo>
                  <a:lnTo>
                    <a:pt x="820" y="897"/>
                  </a:lnTo>
                  <a:lnTo>
                    <a:pt x="758" y="979"/>
                  </a:lnTo>
                  <a:lnTo>
                    <a:pt x="696" y="1065"/>
                  </a:lnTo>
                  <a:lnTo>
                    <a:pt x="637" y="1153"/>
                  </a:lnTo>
                  <a:lnTo>
                    <a:pt x="577" y="1244"/>
                  </a:lnTo>
                  <a:lnTo>
                    <a:pt x="521" y="1337"/>
                  </a:lnTo>
                  <a:lnTo>
                    <a:pt x="466" y="1433"/>
                  </a:lnTo>
                  <a:lnTo>
                    <a:pt x="413" y="1532"/>
                  </a:lnTo>
                  <a:lnTo>
                    <a:pt x="413" y="1532"/>
                  </a:lnTo>
                  <a:lnTo>
                    <a:pt x="362" y="1632"/>
                  </a:lnTo>
                  <a:lnTo>
                    <a:pt x="315" y="1731"/>
                  </a:lnTo>
                  <a:lnTo>
                    <a:pt x="271" y="1831"/>
                  </a:lnTo>
                  <a:lnTo>
                    <a:pt x="231" y="1929"/>
                  </a:lnTo>
                  <a:lnTo>
                    <a:pt x="194" y="2027"/>
                  </a:lnTo>
                  <a:lnTo>
                    <a:pt x="159" y="2125"/>
                  </a:lnTo>
                  <a:lnTo>
                    <a:pt x="129" y="2222"/>
                  </a:lnTo>
                  <a:lnTo>
                    <a:pt x="101" y="2318"/>
                  </a:lnTo>
                  <a:lnTo>
                    <a:pt x="77" y="2412"/>
                  </a:lnTo>
                  <a:lnTo>
                    <a:pt x="56" y="2505"/>
                  </a:lnTo>
                  <a:lnTo>
                    <a:pt x="39" y="2596"/>
                  </a:lnTo>
                  <a:lnTo>
                    <a:pt x="25" y="2686"/>
                  </a:lnTo>
                  <a:lnTo>
                    <a:pt x="13" y="2774"/>
                  </a:lnTo>
                  <a:lnTo>
                    <a:pt x="5" y="2861"/>
                  </a:lnTo>
                  <a:lnTo>
                    <a:pt x="3" y="2903"/>
                  </a:lnTo>
                  <a:lnTo>
                    <a:pt x="1" y="2945"/>
                  </a:lnTo>
                  <a:lnTo>
                    <a:pt x="0" y="2986"/>
                  </a:lnTo>
                  <a:lnTo>
                    <a:pt x="0" y="3026"/>
                  </a:lnTo>
                  <a:lnTo>
                    <a:pt x="0" y="3066"/>
                  </a:lnTo>
                  <a:lnTo>
                    <a:pt x="1" y="3106"/>
                  </a:lnTo>
                  <a:lnTo>
                    <a:pt x="4" y="3145"/>
                  </a:lnTo>
                  <a:lnTo>
                    <a:pt x="6" y="3182"/>
                  </a:lnTo>
                  <a:lnTo>
                    <a:pt x="10" y="3220"/>
                  </a:lnTo>
                  <a:lnTo>
                    <a:pt x="15" y="3257"/>
                  </a:lnTo>
                  <a:lnTo>
                    <a:pt x="21" y="3293"/>
                  </a:lnTo>
                  <a:lnTo>
                    <a:pt x="27" y="3328"/>
                  </a:lnTo>
                  <a:lnTo>
                    <a:pt x="35" y="3363"/>
                  </a:lnTo>
                  <a:lnTo>
                    <a:pt x="43" y="3397"/>
                  </a:lnTo>
                  <a:lnTo>
                    <a:pt x="52" y="3430"/>
                  </a:lnTo>
                  <a:lnTo>
                    <a:pt x="61" y="3463"/>
                  </a:lnTo>
                  <a:lnTo>
                    <a:pt x="71" y="3494"/>
                  </a:lnTo>
                  <a:lnTo>
                    <a:pt x="83" y="3525"/>
                  </a:lnTo>
                  <a:lnTo>
                    <a:pt x="94" y="3554"/>
                  </a:lnTo>
                  <a:lnTo>
                    <a:pt x="107" y="3583"/>
                  </a:lnTo>
                  <a:lnTo>
                    <a:pt x="121" y="3611"/>
                  </a:lnTo>
                  <a:lnTo>
                    <a:pt x="136" y="3637"/>
                  </a:lnTo>
                  <a:lnTo>
                    <a:pt x="151" y="3664"/>
                  </a:lnTo>
                  <a:lnTo>
                    <a:pt x="167" y="3689"/>
                  </a:lnTo>
                  <a:lnTo>
                    <a:pt x="185" y="3713"/>
                  </a:lnTo>
                  <a:lnTo>
                    <a:pt x="201" y="3737"/>
                  </a:lnTo>
                  <a:lnTo>
                    <a:pt x="221" y="3759"/>
                  </a:lnTo>
                  <a:lnTo>
                    <a:pt x="240" y="3779"/>
                  </a:lnTo>
                  <a:lnTo>
                    <a:pt x="260" y="3800"/>
                  </a:lnTo>
                  <a:lnTo>
                    <a:pt x="282" y="3818"/>
                  </a:lnTo>
                  <a:lnTo>
                    <a:pt x="304" y="3836"/>
                  </a:lnTo>
                  <a:lnTo>
                    <a:pt x="325" y="3853"/>
                  </a:lnTo>
                  <a:lnTo>
                    <a:pt x="349" y="3868"/>
                  </a:lnTo>
                  <a:lnTo>
                    <a:pt x="373" y="3883"/>
                  </a:lnTo>
                  <a:lnTo>
                    <a:pt x="399" y="3897"/>
                  </a:lnTo>
                  <a:lnTo>
                    <a:pt x="425" y="3908"/>
                  </a:lnTo>
                  <a:lnTo>
                    <a:pt x="425" y="3908"/>
                  </a:lnTo>
                  <a:lnTo>
                    <a:pt x="451" y="3920"/>
                  </a:lnTo>
                  <a:lnTo>
                    <a:pt x="478" y="3929"/>
                  </a:lnTo>
                  <a:lnTo>
                    <a:pt x="506" y="3938"/>
                  </a:lnTo>
                  <a:lnTo>
                    <a:pt x="533" y="3945"/>
                  </a:lnTo>
                  <a:lnTo>
                    <a:pt x="563" y="3950"/>
                  </a:lnTo>
                  <a:lnTo>
                    <a:pt x="592" y="3955"/>
                  </a:lnTo>
                  <a:lnTo>
                    <a:pt x="621" y="3957"/>
                  </a:lnTo>
                  <a:lnTo>
                    <a:pt x="651" y="3960"/>
                  </a:lnTo>
                  <a:lnTo>
                    <a:pt x="681" y="3960"/>
                  </a:lnTo>
                  <a:lnTo>
                    <a:pt x="710" y="3960"/>
                  </a:lnTo>
                  <a:lnTo>
                    <a:pt x="741" y="3957"/>
                  </a:lnTo>
                  <a:lnTo>
                    <a:pt x="772" y="3955"/>
                  </a:lnTo>
                  <a:lnTo>
                    <a:pt x="805" y="3951"/>
                  </a:lnTo>
                  <a:lnTo>
                    <a:pt x="836" y="3946"/>
                  </a:lnTo>
                  <a:lnTo>
                    <a:pt x="868" y="3939"/>
                  </a:lnTo>
                  <a:lnTo>
                    <a:pt x="900" y="3932"/>
                  </a:lnTo>
                  <a:lnTo>
                    <a:pt x="933" y="3923"/>
                  </a:lnTo>
                  <a:lnTo>
                    <a:pt x="966" y="3912"/>
                  </a:lnTo>
                  <a:lnTo>
                    <a:pt x="999" y="3901"/>
                  </a:lnTo>
                  <a:lnTo>
                    <a:pt x="1032" y="3889"/>
                  </a:lnTo>
                  <a:lnTo>
                    <a:pt x="1066" y="3876"/>
                  </a:lnTo>
                  <a:lnTo>
                    <a:pt x="1099" y="3862"/>
                  </a:lnTo>
                  <a:lnTo>
                    <a:pt x="1133" y="3846"/>
                  </a:lnTo>
                  <a:lnTo>
                    <a:pt x="1166" y="3830"/>
                  </a:lnTo>
                  <a:lnTo>
                    <a:pt x="1201" y="3811"/>
                  </a:lnTo>
                  <a:lnTo>
                    <a:pt x="1235" y="3793"/>
                  </a:lnTo>
                  <a:lnTo>
                    <a:pt x="1270" y="3773"/>
                  </a:lnTo>
                  <a:lnTo>
                    <a:pt x="1303" y="3752"/>
                  </a:lnTo>
                  <a:lnTo>
                    <a:pt x="1338" y="3731"/>
                  </a:lnTo>
                  <a:lnTo>
                    <a:pt x="1372" y="3708"/>
                  </a:lnTo>
                  <a:lnTo>
                    <a:pt x="1407" y="3685"/>
                  </a:lnTo>
                  <a:lnTo>
                    <a:pt x="1442" y="3660"/>
                  </a:lnTo>
                  <a:lnTo>
                    <a:pt x="1510" y="3607"/>
                  </a:lnTo>
                  <a:lnTo>
                    <a:pt x="1579" y="3552"/>
                  </a:lnTo>
                  <a:lnTo>
                    <a:pt x="1647" y="3492"/>
                  </a:lnTo>
                  <a:lnTo>
                    <a:pt x="1715" y="3429"/>
                  </a:lnTo>
                  <a:lnTo>
                    <a:pt x="1783" y="3362"/>
                  </a:lnTo>
                  <a:lnTo>
                    <a:pt x="1849" y="3292"/>
                  </a:lnTo>
                  <a:lnTo>
                    <a:pt x="1916" y="3220"/>
                  </a:lnTo>
                  <a:lnTo>
                    <a:pt x="1980" y="3142"/>
                  </a:lnTo>
                  <a:lnTo>
                    <a:pt x="2045" y="3063"/>
                  </a:lnTo>
                  <a:lnTo>
                    <a:pt x="2107" y="2981"/>
                  </a:lnTo>
                  <a:lnTo>
                    <a:pt x="2169" y="2895"/>
                  </a:lnTo>
                  <a:lnTo>
                    <a:pt x="2228" y="2808"/>
                  </a:lnTo>
                  <a:lnTo>
                    <a:pt x="2288" y="2716"/>
                  </a:lnTo>
                  <a:lnTo>
                    <a:pt x="2345" y="2623"/>
                  </a:lnTo>
                  <a:lnTo>
                    <a:pt x="2399" y="2527"/>
                  </a:lnTo>
                  <a:lnTo>
                    <a:pt x="2452" y="2428"/>
                  </a:lnTo>
                  <a:lnTo>
                    <a:pt x="2452" y="2428"/>
                  </a:lnTo>
                  <a:lnTo>
                    <a:pt x="2503" y="2328"/>
                  </a:lnTo>
                  <a:lnTo>
                    <a:pt x="2550" y="2229"/>
                  </a:lnTo>
                  <a:lnTo>
                    <a:pt x="2594" y="2129"/>
                  </a:lnTo>
                  <a:lnTo>
                    <a:pt x="2634" y="2031"/>
                  </a:lnTo>
                  <a:lnTo>
                    <a:pt x="2671" y="1933"/>
                  </a:lnTo>
                  <a:lnTo>
                    <a:pt x="2706" y="1835"/>
                  </a:lnTo>
                  <a:lnTo>
                    <a:pt x="2736" y="1738"/>
                  </a:lnTo>
                  <a:lnTo>
                    <a:pt x="2764" y="1643"/>
                  </a:lnTo>
                  <a:lnTo>
                    <a:pt x="2788" y="1548"/>
                  </a:lnTo>
                  <a:lnTo>
                    <a:pt x="2810" y="1455"/>
                  </a:lnTo>
                  <a:lnTo>
                    <a:pt x="2826" y="1364"/>
                  </a:lnTo>
                  <a:lnTo>
                    <a:pt x="2841" y="1274"/>
                  </a:lnTo>
                  <a:lnTo>
                    <a:pt x="2852" y="1186"/>
                  </a:lnTo>
                  <a:lnTo>
                    <a:pt x="2860" y="1100"/>
                  </a:lnTo>
                  <a:lnTo>
                    <a:pt x="2863" y="1057"/>
                  </a:lnTo>
                  <a:lnTo>
                    <a:pt x="2864" y="1016"/>
                  </a:lnTo>
                  <a:lnTo>
                    <a:pt x="2865" y="974"/>
                  </a:lnTo>
                  <a:lnTo>
                    <a:pt x="2865" y="934"/>
                  </a:lnTo>
                  <a:lnTo>
                    <a:pt x="2865" y="894"/>
                  </a:lnTo>
                  <a:lnTo>
                    <a:pt x="2864" y="854"/>
                  </a:lnTo>
                  <a:lnTo>
                    <a:pt x="2861" y="815"/>
                  </a:lnTo>
                  <a:lnTo>
                    <a:pt x="2859" y="778"/>
                  </a:lnTo>
                  <a:lnTo>
                    <a:pt x="2855" y="740"/>
                  </a:lnTo>
                  <a:lnTo>
                    <a:pt x="2850" y="703"/>
                  </a:lnTo>
                  <a:lnTo>
                    <a:pt x="2844" y="667"/>
                  </a:lnTo>
                  <a:lnTo>
                    <a:pt x="2838" y="632"/>
                  </a:lnTo>
                  <a:lnTo>
                    <a:pt x="2830" y="597"/>
                  </a:lnTo>
                  <a:lnTo>
                    <a:pt x="2823" y="563"/>
                  </a:lnTo>
                  <a:lnTo>
                    <a:pt x="2813" y="530"/>
                  </a:lnTo>
                  <a:lnTo>
                    <a:pt x="2804" y="497"/>
                  </a:lnTo>
                  <a:lnTo>
                    <a:pt x="2794" y="466"/>
                  </a:lnTo>
                  <a:lnTo>
                    <a:pt x="2782" y="435"/>
                  </a:lnTo>
                  <a:lnTo>
                    <a:pt x="2771" y="406"/>
                  </a:lnTo>
                  <a:lnTo>
                    <a:pt x="2758" y="377"/>
                  </a:lnTo>
                  <a:lnTo>
                    <a:pt x="2744" y="350"/>
                  </a:lnTo>
                  <a:lnTo>
                    <a:pt x="2730" y="323"/>
                  </a:lnTo>
                  <a:lnTo>
                    <a:pt x="2714" y="296"/>
                  </a:lnTo>
                  <a:lnTo>
                    <a:pt x="2699" y="271"/>
                  </a:lnTo>
                  <a:lnTo>
                    <a:pt x="2680" y="247"/>
                  </a:lnTo>
                  <a:lnTo>
                    <a:pt x="2664" y="224"/>
                  </a:lnTo>
                  <a:lnTo>
                    <a:pt x="2644" y="202"/>
                  </a:lnTo>
                  <a:lnTo>
                    <a:pt x="2625" y="181"/>
                  </a:lnTo>
                  <a:lnTo>
                    <a:pt x="2605" y="160"/>
                  </a:lnTo>
                  <a:lnTo>
                    <a:pt x="2584" y="142"/>
                  </a:lnTo>
                  <a:lnTo>
                    <a:pt x="2562" y="124"/>
                  </a:lnTo>
                  <a:lnTo>
                    <a:pt x="2540" y="107"/>
                  </a:lnTo>
                  <a:lnTo>
                    <a:pt x="2516" y="92"/>
                  </a:lnTo>
                  <a:lnTo>
                    <a:pt x="2492" y="78"/>
                  </a:lnTo>
                  <a:lnTo>
                    <a:pt x="2466" y="63"/>
                  </a:lnTo>
                  <a:lnTo>
                    <a:pt x="2440" y="52"/>
                  </a:lnTo>
                  <a:lnTo>
                    <a:pt x="2440" y="52"/>
                  </a:lnTo>
                  <a:close/>
                </a:path>
              </a:pathLst>
            </a:custGeom>
            <a:solidFill>
              <a:srgbClr val="CC2A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 name="Freeform 11">
              <a:extLst>
                <a:ext uri="{FF2B5EF4-FFF2-40B4-BE49-F238E27FC236}">
                  <a16:creationId xmlns:a16="http://schemas.microsoft.com/office/drawing/2014/main" id="{6DDB2E19-40CB-4CD1-A317-29A65233D98D}"/>
                </a:ext>
              </a:extLst>
            </p:cNvPr>
            <p:cNvSpPr>
              <a:spLocks noEditPoints="1"/>
            </p:cNvSpPr>
            <p:nvPr/>
          </p:nvSpPr>
          <p:spPr bwMode="auto">
            <a:xfrm rot="20066289">
              <a:off x="8260384" y="1075098"/>
              <a:ext cx="3645726" cy="4658114"/>
            </a:xfrm>
            <a:custGeom>
              <a:avLst/>
              <a:gdLst>
                <a:gd name="T0" fmla="*/ 1348 w 10331"/>
                <a:gd name="T1" fmla="*/ 12694 h 13197"/>
                <a:gd name="T2" fmla="*/ 872 w 10331"/>
                <a:gd name="T3" fmla="*/ 12251 h 13197"/>
                <a:gd name="T4" fmla="*/ 520 w 10331"/>
                <a:gd name="T5" fmla="*/ 11734 h 13197"/>
                <a:gd name="T6" fmla="*/ 242 w 10331"/>
                <a:gd name="T7" fmla="*/ 11081 h 13197"/>
                <a:gd name="T8" fmla="*/ 79 w 10331"/>
                <a:gd name="T9" fmla="*/ 10402 h 13197"/>
                <a:gd name="T10" fmla="*/ 0 w 10331"/>
                <a:gd name="T11" fmla="*/ 9446 h 13197"/>
                <a:gd name="T12" fmla="*/ 170 w 10331"/>
                <a:gd name="T13" fmla="*/ 7787 h 13197"/>
                <a:gd name="T14" fmla="*/ 710 w 10331"/>
                <a:gd name="T15" fmla="*/ 5995 h 13197"/>
                <a:gd name="T16" fmla="*/ 1591 w 10331"/>
                <a:gd name="T17" fmla="*/ 4229 h 13197"/>
                <a:gd name="T18" fmla="*/ 2849 w 10331"/>
                <a:gd name="T19" fmla="*/ 2519 h 13197"/>
                <a:gd name="T20" fmla="*/ 4020 w 10331"/>
                <a:gd name="T21" fmla="*/ 1398 h 13197"/>
                <a:gd name="T22" fmla="*/ 5375 w 10331"/>
                <a:gd name="T23" fmla="*/ 520 h 13197"/>
                <a:gd name="T24" fmla="*/ 6118 w 10331"/>
                <a:gd name="T25" fmla="*/ 214 h 13197"/>
                <a:gd name="T26" fmla="*/ 6785 w 10331"/>
                <a:gd name="T27" fmla="*/ 49 h 13197"/>
                <a:gd name="T28" fmla="*/ 7498 w 10331"/>
                <a:gd name="T29" fmla="*/ 4 h 13197"/>
                <a:gd name="T30" fmla="*/ 8158 w 10331"/>
                <a:gd name="T31" fmla="*/ 108 h 13197"/>
                <a:gd name="T32" fmla="*/ 8711 w 10331"/>
                <a:gd name="T33" fmla="*/ 332 h 13197"/>
                <a:gd name="T34" fmla="*/ 9233 w 10331"/>
                <a:gd name="T35" fmla="*/ 708 h 13197"/>
                <a:gd name="T36" fmla="*/ 9662 w 10331"/>
                <a:gd name="T37" fmla="*/ 1216 h 13197"/>
                <a:gd name="T38" fmla="*/ 9963 w 10331"/>
                <a:gd name="T39" fmla="*/ 1778 h 13197"/>
                <a:gd name="T40" fmla="*/ 10174 w 10331"/>
                <a:gd name="T41" fmla="*/ 2418 h 13197"/>
                <a:gd name="T42" fmla="*/ 10304 w 10331"/>
                <a:gd name="T43" fmla="*/ 3194 h 13197"/>
                <a:gd name="T44" fmla="*/ 10298 w 10331"/>
                <a:gd name="T45" fmla="*/ 4484 h 13197"/>
                <a:gd name="T46" fmla="*/ 9961 w 10331"/>
                <a:gd name="T47" fmla="*/ 6218 h 13197"/>
                <a:gd name="T48" fmla="*/ 9180 w 10331"/>
                <a:gd name="T49" fmla="*/ 8178 h 13197"/>
                <a:gd name="T50" fmla="*/ 8173 w 10331"/>
                <a:gd name="T51" fmla="*/ 9829 h 13197"/>
                <a:gd name="T52" fmla="*/ 6909 w 10331"/>
                <a:gd name="T53" fmla="*/ 11273 h 13197"/>
                <a:gd name="T54" fmla="*/ 5576 w 10331"/>
                <a:gd name="T55" fmla="*/ 12327 h 13197"/>
                <a:gd name="T56" fmla="*/ 4585 w 10331"/>
                <a:gd name="T57" fmla="*/ 12847 h 13197"/>
                <a:gd name="T58" fmla="*/ 3847 w 10331"/>
                <a:gd name="T59" fmla="*/ 13088 h 13197"/>
                <a:gd name="T60" fmla="*/ 3183 w 10331"/>
                <a:gd name="T61" fmla="*/ 13189 h 13197"/>
                <a:gd name="T62" fmla="*/ 2496 w 10331"/>
                <a:gd name="T63" fmla="*/ 13161 h 13197"/>
                <a:gd name="T64" fmla="*/ 1864 w 10331"/>
                <a:gd name="T65" fmla="*/ 12983 h 13197"/>
                <a:gd name="T66" fmla="*/ 7069 w 10331"/>
                <a:gd name="T67" fmla="*/ 924 h 13197"/>
                <a:gd name="T68" fmla="*/ 6581 w 10331"/>
                <a:gd name="T69" fmla="*/ 880 h 13197"/>
                <a:gd name="T70" fmla="*/ 5687 w 10331"/>
                <a:gd name="T71" fmla="*/ 1065 h 13197"/>
                <a:gd name="T72" fmla="*/ 4542 w 10331"/>
                <a:gd name="T73" fmla="*/ 1676 h 13197"/>
                <a:gd name="T74" fmla="*/ 3400 w 10331"/>
                <a:gd name="T75" fmla="*/ 2663 h 13197"/>
                <a:gd name="T76" fmla="*/ 2345 w 10331"/>
                <a:gd name="T77" fmla="*/ 3976 h 13197"/>
                <a:gd name="T78" fmla="*/ 1530 w 10331"/>
                <a:gd name="T79" fmla="*/ 5413 h 13197"/>
                <a:gd name="T80" fmla="*/ 936 w 10331"/>
                <a:gd name="T81" fmla="*/ 7020 h 13197"/>
                <a:gd name="T82" fmla="*/ 676 w 10331"/>
                <a:gd name="T83" fmla="*/ 8524 h 13197"/>
                <a:gd name="T84" fmla="*/ 742 w 10331"/>
                <a:gd name="T85" fmla="*/ 9831 h 13197"/>
                <a:gd name="T86" fmla="*/ 1079 w 10331"/>
                <a:gd name="T87" fmla="*/ 10778 h 13197"/>
                <a:gd name="T88" fmla="*/ 1372 w 10331"/>
                <a:gd name="T89" fmla="*/ 11169 h 13197"/>
                <a:gd name="T90" fmla="*/ 1740 w 10331"/>
                <a:gd name="T91" fmla="*/ 11453 h 13197"/>
                <a:gd name="T92" fmla="*/ 2141 w 10331"/>
                <a:gd name="T93" fmla="*/ 11612 h 13197"/>
                <a:gd name="T94" fmla="*/ 2627 w 10331"/>
                <a:gd name="T95" fmla="*/ 11669 h 13197"/>
                <a:gd name="T96" fmla="*/ 3566 w 10331"/>
                <a:gd name="T97" fmla="*/ 11492 h 13197"/>
                <a:gd name="T98" fmla="*/ 4715 w 10331"/>
                <a:gd name="T99" fmla="*/ 10895 h 13197"/>
                <a:gd name="T100" fmla="*/ 5864 w 10331"/>
                <a:gd name="T101" fmla="*/ 9920 h 13197"/>
                <a:gd name="T102" fmla="*/ 6923 w 10331"/>
                <a:gd name="T103" fmla="*/ 8618 h 13197"/>
                <a:gd name="T104" fmla="*/ 7739 w 10331"/>
                <a:gd name="T105" fmla="*/ 7183 h 13197"/>
                <a:gd name="T106" fmla="*/ 8331 w 10331"/>
                <a:gd name="T107" fmla="*/ 5569 h 13197"/>
                <a:gd name="T108" fmla="*/ 8585 w 10331"/>
                <a:gd name="T109" fmla="*/ 4052 h 13197"/>
                <a:gd name="T110" fmla="*/ 8513 w 10331"/>
                <a:gd name="T111" fmla="*/ 2730 h 13197"/>
                <a:gd name="T112" fmla="*/ 8171 w 10331"/>
                <a:gd name="T113" fmla="*/ 1772 h 13197"/>
                <a:gd name="T114" fmla="*/ 7876 w 10331"/>
                <a:gd name="T115" fmla="*/ 1378 h 13197"/>
                <a:gd name="T116" fmla="*/ 7507 w 10331"/>
                <a:gd name="T117" fmla="*/ 1091 h 1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31" h="13197">
                  <a:moveTo>
                    <a:pt x="1814" y="12961"/>
                  </a:moveTo>
                  <a:lnTo>
                    <a:pt x="1814" y="12961"/>
                  </a:lnTo>
                  <a:lnTo>
                    <a:pt x="1765" y="12939"/>
                  </a:lnTo>
                  <a:lnTo>
                    <a:pt x="1716" y="12915"/>
                  </a:lnTo>
                  <a:lnTo>
                    <a:pt x="1668" y="12891"/>
                  </a:lnTo>
                  <a:lnTo>
                    <a:pt x="1620" y="12865"/>
                  </a:lnTo>
                  <a:lnTo>
                    <a:pt x="1574" y="12839"/>
                  </a:lnTo>
                  <a:lnTo>
                    <a:pt x="1527" y="12812"/>
                  </a:lnTo>
                  <a:lnTo>
                    <a:pt x="1481" y="12784"/>
                  </a:lnTo>
                  <a:lnTo>
                    <a:pt x="1437" y="12755"/>
                  </a:lnTo>
                  <a:lnTo>
                    <a:pt x="1392" y="12725"/>
                  </a:lnTo>
                  <a:lnTo>
                    <a:pt x="1348" y="12694"/>
                  </a:lnTo>
                  <a:lnTo>
                    <a:pt x="1305" y="12662"/>
                  </a:lnTo>
                  <a:lnTo>
                    <a:pt x="1262" y="12630"/>
                  </a:lnTo>
                  <a:lnTo>
                    <a:pt x="1220" y="12596"/>
                  </a:lnTo>
                  <a:lnTo>
                    <a:pt x="1178" y="12561"/>
                  </a:lnTo>
                  <a:lnTo>
                    <a:pt x="1138" y="12525"/>
                  </a:lnTo>
                  <a:lnTo>
                    <a:pt x="1098" y="12489"/>
                  </a:lnTo>
                  <a:lnTo>
                    <a:pt x="1060" y="12452"/>
                  </a:lnTo>
                  <a:lnTo>
                    <a:pt x="1021" y="12414"/>
                  </a:lnTo>
                  <a:lnTo>
                    <a:pt x="982" y="12374"/>
                  </a:lnTo>
                  <a:lnTo>
                    <a:pt x="945" y="12334"/>
                  </a:lnTo>
                  <a:lnTo>
                    <a:pt x="908" y="12294"/>
                  </a:lnTo>
                  <a:lnTo>
                    <a:pt x="872" y="12251"/>
                  </a:lnTo>
                  <a:lnTo>
                    <a:pt x="836" y="12209"/>
                  </a:lnTo>
                  <a:lnTo>
                    <a:pt x="801" y="12165"/>
                  </a:lnTo>
                  <a:lnTo>
                    <a:pt x="768" y="12121"/>
                  </a:lnTo>
                  <a:lnTo>
                    <a:pt x="734" y="12076"/>
                  </a:lnTo>
                  <a:lnTo>
                    <a:pt x="702" y="12029"/>
                  </a:lnTo>
                  <a:lnTo>
                    <a:pt x="669" y="11981"/>
                  </a:lnTo>
                  <a:lnTo>
                    <a:pt x="638" y="11933"/>
                  </a:lnTo>
                  <a:lnTo>
                    <a:pt x="607" y="11884"/>
                  </a:lnTo>
                  <a:lnTo>
                    <a:pt x="576" y="11834"/>
                  </a:lnTo>
                  <a:lnTo>
                    <a:pt x="548" y="11784"/>
                  </a:lnTo>
                  <a:lnTo>
                    <a:pt x="548" y="11784"/>
                  </a:lnTo>
                  <a:lnTo>
                    <a:pt x="520" y="11734"/>
                  </a:lnTo>
                  <a:lnTo>
                    <a:pt x="494" y="11684"/>
                  </a:lnTo>
                  <a:lnTo>
                    <a:pt x="467" y="11632"/>
                  </a:lnTo>
                  <a:lnTo>
                    <a:pt x="441" y="11581"/>
                  </a:lnTo>
                  <a:lnTo>
                    <a:pt x="416" y="11528"/>
                  </a:lnTo>
                  <a:lnTo>
                    <a:pt x="392" y="11475"/>
                  </a:lnTo>
                  <a:lnTo>
                    <a:pt x="368" y="11420"/>
                  </a:lnTo>
                  <a:lnTo>
                    <a:pt x="345" y="11365"/>
                  </a:lnTo>
                  <a:lnTo>
                    <a:pt x="323" y="11309"/>
                  </a:lnTo>
                  <a:lnTo>
                    <a:pt x="303" y="11253"/>
                  </a:lnTo>
                  <a:lnTo>
                    <a:pt x="282" y="11196"/>
                  </a:lnTo>
                  <a:lnTo>
                    <a:pt x="261" y="11139"/>
                  </a:lnTo>
                  <a:lnTo>
                    <a:pt x="242" y="11081"/>
                  </a:lnTo>
                  <a:lnTo>
                    <a:pt x="224" y="11021"/>
                  </a:lnTo>
                  <a:lnTo>
                    <a:pt x="206" y="10962"/>
                  </a:lnTo>
                  <a:lnTo>
                    <a:pt x="189" y="10901"/>
                  </a:lnTo>
                  <a:lnTo>
                    <a:pt x="189" y="10901"/>
                  </a:lnTo>
                  <a:lnTo>
                    <a:pt x="172" y="10842"/>
                  </a:lnTo>
                  <a:lnTo>
                    <a:pt x="158" y="10780"/>
                  </a:lnTo>
                  <a:lnTo>
                    <a:pt x="142" y="10719"/>
                  </a:lnTo>
                  <a:lnTo>
                    <a:pt x="128" y="10657"/>
                  </a:lnTo>
                  <a:lnTo>
                    <a:pt x="115" y="10594"/>
                  </a:lnTo>
                  <a:lnTo>
                    <a:pt x="102" y="10530"/>
                  </a:lnTo>
                  <a:lnTo>
                    <a:pt x="91" y="10467"/>
                  </a:lnTo>
                  <a:lnTo>
                    <a:pt x="79" y="10402"/>
                  </a:lnTo>
                  <a:lnTo>
                    <a:pt x="69" y="10336"/>
                  </a:lnTo>
                  <a:lnTo>
                    <a:pt x="60" y="10272"/>
                  </a:lnTo>
                  <a:lnTo>
                    <a:pt x="51" y="10205"/>
                  </a:lnTo>
                  <a:lnTo>
                    <a:pt x="42" y="10139"/>
                  </a:lnTo>
                  <a:lnTo>
                    <a:pt x="35" y="10072"/>
                  </a:lnTo>
                  <a:lnTo>
                    <a:pt x="27" y="10004"/>
                  </a:lnTo>
                  <a:lnTo>
                    <a:pt x="22" y="9936"/>
                  </a:lnTo>
                  <a:lnTo>
                    <a:pt x="17" y="9867"/>
                  </a:lnTo>
                  <a:lnTo>
                    <a:pt x="17" y="9867"/>
                  </a:lnTo>
                  <a:lnTo>
                    <a:pt x="8" y="9729"/>
                  </a:lnTo>
                  <a:lnTo>
                    <a:pt x="3" y="9588"/>
                  </a:lnTo>
                  <a:lnTo>
                    <a:pt x="0" y="9446"/>
                  </a:lnTo>
                  <a:lnTo>
                    <a:pt x="0" y="9303"/>
                  </a:lnTo>
                  <a:lnTo>
                    <a:pt x="4" y="9158"/>
                  </a:lnTo>
                  <a:lnTo>
                    <a:pt x="11" y="9011"/>
                  </a:lnTo>
                  <a:lnTo>
                    <a:pt x="20" y="8862"/>
                  </a:lnTo>
                  <a:lnTo>
                    <a:pt x="33" y="8714"/>
                  </a:lnTo>
                  <a:lnTo>
                    <a:pt x="33" y="8714"/>
                  </a:lnTo>
                  <a:lnTo>
                    <a:pt x="48" y="8563"/>
                  </a:lnTo>
                  <a:lnTo>
                    <a:pt x="66" y="8409"/>
                  </a:lnTo>
                  <a:lnTo>
                    <a:pt x="88" y="8255"/>
                  </a:lnTo>
                  <a:lnTo>
                    <a:pt x="113" y="8100"/>
                  </a:lnTo>
                  <a:lnTo>
                    <a:pt x="140" y="7944"/>
                  </a:lnTo>
                  <a:lnTo>
                    <a:pt x="170" y="7787"/>
                  </a:lnTo>
                  <a:lnTo>
                    <a:pt x="203" y="7630"/>
                  </a:lnTo>
                  <a:lnTo>
                    <a:pt x="239" y="7472"/>
                  </a:lnTo>
                  <a:lnTo>
                    <a:pt x="239" y="7472"/>
                  </a:lnTo>
                  <a:lnTo>
                    <a:pt x="281" y="7308"/>
                  </a:lnTo>
                  <a:lnTo>
                    <a:pt x="323" y="7144"/>
                  </a:lnTo>
                  <a:lnTo>
                    <a:pt x="370" y="6980"/>
                  </a:lnTo>
                  <a:lnTo>
                    <a:pt x="419" y="6816"/>
                  </a:lnTo>
                  <a:lnTo>
                    <a:pt x="472" y="6652"/>
                  </a:lnTo>
                  <a:lnTo>
                    <a:pt x="527" y="6488"/>
                  </a:lnTo>
                  <a:lnTo>
                    <a:pt x="585" y="6324"/>
                  </a:lnTo>
                  <a:lnTo>
                    <a:pt x="646" y="6159"/>
                  </a:lnTo>
                  <a:lnTo>
                    <a:pt x="710" y="5995"/>
                  </a:lnTo>
                  <a:lnTo>
                    <a:pt x="777" y="5833"/>
                  </a:lnTo>
                  <a:lnTo>
                    <a:pt x="845" y="5670"/>
                  </a:lnTo>
                  <a:lnTo>
                    <a:pt x="917" y="5507"/>
                  </a:lnTo>
                  <a:lnTo>
                    <a:pt x="994" y="5344"/>
                  </a:lnTo>
                  <a:lnTo>
                    <a:pt x="1071" y="5181"/>
                  </a:lnTo>
                  <a:lnTo>
                    <a:pt x="1151" y="5020"/>
                  </a:lnTo>
                  <a:lnTo>
                    <a:pt x="1235" y="4858"/>
                  </a:lnTo>
                  <a:lnTo>
                    <a:pt x="1235" y="4858"/>
                  </a:lnTo>
                  <a:lnTo>
                    <a:pt x="1321" y="4698"/>
                  </a:lnTo>
                  <a:lnTo>
                    <a:pt x="1408" y="4541"/>
                  </a:lnTo>
                  <a:lnTo>
                    <a:pt x="1499" y="4384"/>
                  </a:lnTo>
                  <a:lnTo>
                    <a:pt x="1591" y="4229"/>
                  </a:lnTo>
                  <a:lnTo>
                    <a:pt x="1685" y="4075"/>
                  </a:lnTo>
                  <a:lnTo>
                    <a:pt x="1782" y="3924"/>
                  </a:lnTo>
                  <a:lnTo>
                    <a:pt x="1880" y="3774"/>
                  </a:lnTo>
                  <a:lnTo>
                    <a:pt x="1979" y="3627"/>
                  </a:lnTo>
                  <a:lnTo>
                    <a:pt x="2081" y="3481"/>
                  </a:lnTo>
                  <a:lnTo>
                    <a:pt x="2186" y="3338"/>
                  </a:lnTo>
                  <a:lnTo>
                    <a:pt x="2292" y="3197"/>
                  </a:lnTo>
                  <a:lnTo>
                    <a:pt x="2399" y="3057"/>
                  </a:lnTo>
                  <a:lnTo>
                    <a:pt x="2509" y="2919"/>
                  </a:lnTo>
                  <a:lnTo>
                    <a:pt x="2620" y="2783"/>
                  </a:lnTo>
                  <a:lnTo>
                    <a:pt x="2734" y="2650"/>
                  </a:lnTo>
                  <a:lnTo>
                    <a:pt x="2849" y="2519"/>
                  </a:lnTo>
                  <a:lnTo>
                    <a:pt x="2849" y="2519"/>
                  </a:lnTo>
                  <a:lnTo>
                    <a:pt x="2961" y="2394"/>
                  </a:lnTo>
                  <a:lnTo>
                    <a:pt x="3075" y="2273"/>
                  </a:lnTo>
                  <a:lnTo>
                    <a:pt x="3190" y="2154"/>
                  </a:lnTo>
                  <a:lnTo>
                    <a:pt x="3306" y="2038"/>
                  </a:lnTo>
                  <a:lnTo>
                    <a:pt x="3424" y="1924"/>
                  </a:lnTo>
                  <a:lnTo>
                    <a:pt x="3541" y="1813"/>
                  </a:lnTo>
                  <a:lnTo>
                    <a:pt x="3660" y="1705"/>
                  </a:lnTo>
                  <a:lnTo>
                    <a:pt x="3780" y="1599"/>
                  </a:lnTo>
                  <a:lnTo>
                    <a:pt x="3780" y="1599"/>
                  </a:lnTo>
                  <a:lnTo>
                    <a:pt x="3900" y="1497"/>
                  </a:lnTo>
                  <a:lnTo>
                    <a:pt x="4020" y="1398"/>
                  </a:lnTo>
                  <a:lnTo>
                    <a:pt x="4142" y="1303"/>
                  </a:lnTo>
                  <a:lnTo>
                    <a:pt x="4264" y="1210"/>
                  </a:lnTo>
                  <a:lnTo>
                    <a:pt x="4386" y="1119"/>
                  </a:lnTo>
                  <a:lnTo>
                    <a:pt x="4510" y="1033"/>
                  </a:lnTo>
                  <a:lnTo>
                    <a:pt x="4633" y="950"/>
                  </a:lnTo>
                  <a:lnTo>
                    <a:pt x="4757" y="870"/>
                  </a:lnTo>
                  <a:lnTo>
                    <a:pt x="4757" y="870"/>
                  </a:lnTo>
                  <a:lnTo>
                    <a:pt x="4879" y="792"/>
                  </a:lnTo>
                  <a:lnTo>
                    <a:pt x="5003" y="719"/>
                  </a:lnTo>
                  <a:lnTo>
                    <a:pt x="5127" y="649"/>
                  </a:lnTo>
                  <a:lnTo>
                    <a:pt x="5251" y="583"/>
                  </a:lnTo>
                  <a:lnTo>
                    <a:pt x="5375" y="520"/>
                  </a:lnTo>
                  <a:lnTo>
                    <a:pt x="5499" y="459"/>
                  </a:lnTo>
                  <a:lnTo>
                    <a:pt x="5561" y="431"/>
                  </a:lnTo>
                  <a:lnTo>
                    <a:pt x="5623" y="404"/>
                  </a:lnTo>
                  <a:lnTo>
                    <a:pt x="5685" y="376"/>
                  </a:lnTo>
                  <a:lnTo>
                    <a:pt x="5746" y="351"/>
                  </a:lnTo>
                  <a:lnTo>
                    <a:pt x="5746" y="351"/>
                  </a:lnTo>
                  <a:lnTo>
                    <a:pt x="5808" y="325"/>
                  </a:lnTo>
                  <a:lnTo>
                    <a:pt x="5870" y="301"/>
                  </a:lnTo>
                  <a:lnTo>
                    <a:pt x="5932" y="278"/>
                  </a:lnTo>
                  <a:lnTo>
                    <a:pt x="5994" y="255"/>
                  </a:lnTo>
                  <a:lnTo>
                    <a:pt x="6056" y="234"/>
                  </a:lnTo>
                  <a:lnTo>
                    <a:pt x="6118" y="214"/>
                  </a:lnTo>
                  <a:lnTo>
                    <a:pt x="6179" y="193"/>
                  </a:lnTo>
                  <a:lnTo>
                    <a:pt x="6241" y="175"/>
                  </a:lnTo>
                  <a:lnTo>
                    <a:pt x="6302" y="157"/>
                  </a:lnTo>
                  <a:lnTo>
                    <a:pt x="6362" y="140"/>
                  </a:lnTo>
                  <a:lnTo>
                    <a:pt x="6423" y="124"/>
                  </a:lnTo>
                  <a:lnTo>
                    <a:pt x="6484" y="109"/>
                  </a:lnTo>
                  <a:lnTo>
                    <a:pt x="6544" y="96"/>
                  </a:lnTo>
                  <a:lnTo>
                    <a:pt x="6604" y="83"/>
                  </a:lnTo>
                  <a:lnTo>
                    <a:pt x="6663" y="70"/>
                  </a:lnTo>
                  <a:lnTo>
                    <a:pt x="6724" y="60"/>
                  </a:lnTo>
                  <a:lnTo>
                    <a:pt x="6724" y="60"/>
                  </a:lnTo>
                  <a:lnTo>
                    <a:pt x="6785" y="49"/>
                  </a:lnTo>
                  <a:lnTo>
                    <a:pt x="6847" y="39"/>
                  </a:lnTo>
                  <a:lnTo>
                    <a:pt x="6907" y="31"/>
                  </a:lnTo>
                  <a:lnTo>
                    <a:pt x="6968" y="24"/>
                  </a:lnTo>
                  <a:lnTo>
                    <a:pt x="7029" y="17"/>
                  </a:lnTo>
                  <a:lnTo>
                    <a:pt x="7088" y="12"/>
                  </a:lnTo>
                  <a:lnTo>
                    <a:pt x="7148" y="8"/>
                  </a:lnTo>
                  <a:lnTo>
                    <a:pt x="7207" y="4"/>
                  </a:lnTo>
                  <a:lnTo>
                    <a:pt x="7267" y="2"/>
                  </a:lnTo>
                  <a:lnTo>
                    <a:pt x="7325" y="2"/>
                  </a:lnTo>
                  <a:lnTo>
                    <a:pt x="7383" y="0"/>
                  </a:lnTo>
                  <a:lnTo>
                    <a:pt x="7441" y="2"/>
                  </a:lnTo>
                  <a:lnTo>
                    <a:pt x="7498" y="4"/>
                  </a:lnTo>
                  <a:lnTo>
                    <a:pt x="7556" y="7"/>
                  </a:lnTo>
                  <a:lnTo>
                    <a:pt x="7613" y="11"/>
                  </a:lnTo>
                  <a:lnTo>
                    <a:pt x="7668" y="16"/>
                  </a:lnTo>
                  <a:lnTo>
                    <a:pt x="7725" y="22"/>
                  </a:lnTo>
                  <a:lnTo>
                    <a:pt x="7781" y="29"/>
                  </a:lnTo>
                  <a:lnTo>
                    <a:pt x="7835" y="37"/>
                  </a:lnTo>
                  <a:lnTo>
                    <a:pt x="7891" y="47"/>
                  </a:lnTo>
                  <a:lnTo>
                    <a:pt x="7945" y="56"/>
                  </a:lnTo>
                  <a:lnTo>
                    <a:pt x="7999" y="68"/>
                  </a:lnTo>
                  <a:lnTo>
                    <a:pt x="8052" y="81"/>
                  </a:lnTo>
                  <a:lnTo>
                    <a:pt x="8106" y="93"/>
                  </a:lnTo>
                  <a:lnTo>
                    <a:pt x="8158" y="108"/>
                  </a:lnTo>
                  <a:lnTo>
                    <a:pt x="8211" y="123"/>
                  </a:lnTo>
                  <a:lnTo>
                    <a:pt x="8263" y="139"/>
                  </a:lnTo>
                  <a:lnTo>
                    <a:pt x="8314" y="157"/>
                  </a:lnTo>
                  <a:lnTo>
                    <a:pt x="8366" y="175"/>
                  </a:lnTo>
                  <a:lnTo>
                    <a:pt x="8416" y="194"/>
                  </a:lnTo>
                  <a:lnTo>
                    <a:pt x="8467" y="215"/>
                  </a:lnTo>
                  <a:lnTo>
                    <a:pt x="8517" y="237"/>
                  </a:lnTo>
                  <a:lnTo>
                    <a:pt x="8517" y="237"/>
                  </a:lnTo>
                  <a:lnTo>
                    <a:pt x="8566" y="259"/>
                  </a:lnTo>
                  <a:lnTo>
                    <a:pt x="8615" y="282"/>
                  </a:lnTo>
                  <a:lnTo>
                    <a:pt x="8663" y="307"/>
                  </a:lnTo>
                  <a:lnTo>
                    <a:pt x="8711" y="332"/>
                  </a:lnTo>
                  <a:lnTo>
                    <a:pt x="8757" y="358"/>
                  </a:lnTo>
                  <a:lnTo>
                    <a:pt x="8804" y="385"/>
                  </a:lnTo>
                  <a:lnTo>
                    <a:pt x="8850" y="414"/>
                  </a:lnTo>
                  <a:lnTo>
                    <a:pt x="8896" y="442"/>
                  </a:lnTo>
                  <a:lnTo>
                    <a:pt x="8939" y="472"/>
                  </a:lnTo>
                  <a:lnTo>
                    <a:pt x="8983" y="503"/>
                  </a:lnTo>
                  <a:lnTo>
                    <a:pt x="9026" y="535"/>
                  </a:lnTo>
                  <a:lnTo>
                    <a:pt x="9069" y="568"/>
                  </a:lnTo>
                  <a:lnTo>
                    <a:pt x="9111" y="601"/>
                  </a:lnTo>
                  <a:lnTo>
                    <a:pt x="9153" y="636"/>
                  </a:lnTo>
                  <a:lnTo>
                    <a:pt x="9193" y="672"/>
                  </a:lnTo>
                  <a:lnTo>
                    <a:pt x="9233" y="708"/>
                  </a:lnTo>
                  <a:lnTo>
                    <a:pt x="9273" y="746"/>
                  </a:lnTo>
                  <a:lnTo>
                    <a:pt x="9311" y="783"/>
                  </a:lnTo>
                  <a:lnTo>
                    <a:pt x="9349" y="823"/>
                  </a:lnTo>
                  <a:lnTo>
                    <a:pt x="9386" y="863"/>
                  </a:lnTo>
                  <a:lnTo>
                    <a:pt x="9423" y="904"/>
                  </a:lnTo>
                  <a:lnTo>
                    <a:pt x="9459" y="946"/>
                  </a:lnTo>
                  <a:lnTo>
                    <a:pt x="9495" y="989"/>
                  </a:lnTo>
                  <a:lnTo>
                    <a:pt x="9530" y="1033"/>
                  </a:lnTo>
                  <a:lnTo>
                    <a:pt x="9563" y="1077"/>
                  </a:lnTo>
                  <a:lnTo>
                    <a:pt x="9597" y="1122"/>
                  </a:lnTo>
                  <a:lnTo>
                    <a:pt x="9629" y="1168"/>
                  </a:lnTo>
                  <a:lnTo>
                    <a:pt x="9662" y="1216"/>
                  </a:lnTo>
                  <a:lnTo>
                    <a:pt x="9694" y="1264"/>
                  </a:lnTo>
                  <a:lnTo>
                    <a:pt x="9724" y="1313"/>
                  </a:lnTo>
                  <a:lnTo>
                    <a:pt x="9755" y="1363"/>
                  </a:lnTo>
                  <a:lnTo>
                    <a:pt x="9783" y="1414"/>
                  </a:lnTo>
                  <a:lnTo>
                    <a:pt x="9783" y="1414"/>
                  </a:lnTo>
                  <a:lnTo>
                    <a:pt x="9811" y="1463"/>
                  </a:lnTo>
                  <a:lnTo>
                    <a:pt x="9839" y="1513"/>
                  </a:lnTo>
                  <a:lnTo>
                    <a:pt x="9864" y="1565"/>
                  </a:lnTo>
                  <a:lnTo>
                    <a:pt x="9890" y="1617"/>
                  </a:lnTo>
                  <a:lnTo>
                    <a:pt x="9915" y="1670"/>
                  </a:lnTo>
                  <a:lnTo>
                    <a:pt x="9939" y="1724"/>
                  </a:lnTo>
                  <a:lnTo>
                    <a:pt x="9963" y="1778"/>
                  </a:lnTo>
                  <a:lnTo>
                    <a:pt x="9986" y="1832"/>
                  </a:lnTo>
                  <a:lnTo>
                    <a:pt x="10008" y="1888"/>
                  </a:lnTo>
                  <a:lnTo>
                    <a:pt x="10028" y="1945"/>
                  </a:lnTo>
                  <a:lnTo>
                    <a:pt x="10049" y="2002"/>
                  </a:lnTo>
                  <a:lnTo>
                    <a:pt x="10070" y="2059"/>
                  </a:lnTo>
                  <a:lnTo>
                    <a:pt x="10089" y="2118"/>
                  </a:lnTo>
                  <a:lnTo>
                    <a:pt x="10107" y="2176"/>
                  </a:lnTo>
                  <a:lnTo>
                    <a:pt x="10125" y="2236"/>
                  </a:lnTo>
                  <a:lnTo>
                    <a:pt x="10142" y="2296"/>
                  </a:lnTo>
                  <a:lnTo>
                    <a:pt x="10142" y="2296"/>
                  </a:lnTo>
                  <a:lnTo>
                    <a:pt x="10159" y="2357"/>
                  </a:lnTo>
                  <a:lnTo>
                    <a:pt x="10174" y="2418"/>
                  </a:lnTo>
                  <a:lnTo>
                    <a:pt x="10189" y="2478"/>
                  </a:lnTo>
                  <a:lnTo>
                    <a:pt x="10203" y="2540"/>
                  </a:lnTo>
                  <a:lnTo>
                    <a:pt x="10216" y="2604"/>
                  </a:lnTo>
                  <a:lnTo>
                    <a:pt x="10229" y="2667"/>
                  </a:lnTo>
                  <a:lnTo>
                    <a:pt x="10240" y="2732"/>
                  </a:lnTo>
                  <a:lnTo>
                    <a:pt x="10252" y="2795"/>
                  </a:lnTo>
                  <a:lnTo>
                    <a:pt x="10262" y="2861"/>
                  </a:lnTo>
                  <a:lnTo>
                    <a:pt x="10271" y="2927"/>
                  </a:lnTo>
                  <a:lnTo>
                    <a:pt x="10280" y="2993"/>
                  </a:lnTo>
                  <a:lnTo>
                    <a:pt x="10289" y="3059"/>
                  </a:lnTo>
                  <a:lnTo>
                    <a:pt x="10297" y="3126"/>
                  </a:lnTo>
                  <a:lnTo>
                    <a:pt x="10304" y="3194"/>
                  </a:lnTo>
                  <a:lnTo>
                    <a:pt x="10310" y="3261"/>
                  </a:lnTo>
                  <a:lnTo>
                    <a:pt x="10315" y="3330"/>
                  </a:lnTo>
                  <a:lnTo>
                    <a:pt x="10315" y="3330"/>
                  </a:lnTo>
                  <a:lnTo>
                    <a:pt x="10323" y="3468"/>
                  </a:lnTo>
                  <a:lnTo>
                    <a:pt x="10328" y="3609"/>
                  </a:lnTo>
                  <a:lnTo>
                    <a:pt x="10331" y="3751"/>
                  </a:lnTo>
                  <a:lnTo>
                    <a:pt x="10331" y="3895"/>
                  </a:lnTo>
                  <a:lnTo>
                    <a:pt x="10327" y="4041"/>
                  </a:lnTo>
                  <a:lnTo>
                    <a:pt x="10320" y="4187"/>
                  </a:lnTo>
                  <a:lnTo>
                    <a:pt x="10311" y="4335"/>
                  </a:lnTo>
                  <a:lnTo>
                    <a:pt x="10298" y="4484"/>
                  </a:lnTo>
                  <a:lnTo>
                    <a:pt x="10298" y="4484"/>
                  </a:lnTo>
                  <a:lnTo>
                    <a:pt x="10283" y="4636"/>
                  </a:lnTo>
                  <a:lnTo>
                    <a:pt x="10265" y="4789"/>
                  </a:lnTo>
                  <a:lnTo>
                    <a:pt x="10243" y="4942"/>
                  </a:lnTo>
                  <a:lnTo>
                    <a:pt x="10218" y="5097"/>
                  </a:lnTo>
                  <a:lnTo>
                    <a:pt x="10191" y="5254"/>
                  </a:lnTo>
                  <a:lnTo>
                    <a:pt x="10161" y="5410"/>
                  </a:lnTo>
                  <a:lnTo>
                    <a:pt x="10128" y="5568"/>
                  </a:lnTo>
                  <a:lnTo>
                    <a:pt x="10092" y="5725"/>
                  </a:lnTo>
                  <a:lnTo>
                    <a:pt x="10092" y="5725"/>
                  </a:lnTo>
                  <a:lnTo>
                    <a:pt x="10052" y="5889"/>
                  </a:lnTo>
                  <a:lnTo>
                    <a:pt x="10008" y="6053"/>
                  </a:lnTo>
                  <a:lnTo>
                    <a:pt x="9961" y="6218"/>
                  </a:lnTo>
                  <a:lnTo>
                    <a:pt x="9912" y="6382"/>
                  </a:lnTo>
                  <a:lnTo>
                    <a:pt x="9859" y="6546"/>
                  </a:lnTo>
                  <a:lnTo>
                    <a:pt x="9805" y="6710"/>
                  </a:lnTo>
                  <a:lnTo>
                    <a:pt x="9747" y="6874"/>
                  </a:lnTo>
                  <a:lnTo>
                    <a:pt x="9685" y="7038"/>
                  </a:lnTo>
                  <a:lnTo>
                    <a:pt x="9622" y="7202"/>
                  </a:lnTo>
                  <a:lnTo>
                    <a:pt x="9556" y="7365"/>
                  </a:lnTo>
                  <a:lnTo>
                    <a:pt x="9486" y="7529"/>
                  </a:lnTo>
                  <a:lnTo>
                    <a:pt x="9414" y="7692"/>
                  </a:lnTo>
                  <a:lnTo>
                    <a:pt x="9339" y="7853"/>
                  </a:lnTo>
                  <a:lnTo>
                    <a:pt x="9260" y="8016"/>
                  </a:lnTo>
                  <a:lnTo>
                    <a:pt x="9180" y="8178"/>
                  </a:lnTo>
                  <a:lnTo>
                    <a:pt x="9096" y="8339"/>
                  </a:lnTo>
                  <a:lnTo>
                    <a:pt x="9096" y="8339"/>
                  </a:lnTo>
                  <a:lnTo>
                    <a:pt x="9010" y="8498"/>
                  </a:lnTo>
                  <a:lnTo>
                    <a:pt x="8925" y="8654"/>
                  </a:lnTo>
                  <a:lnTo>
                    <a:pt x="8837" y="8808"/>
                  </a:lnTo>
                  <a:lnTo>
                    <a:pt x="8750" y="8959"/>
                  </a:lnTo>
                  <a:lnTo>
                    <a:pt x="8659" y="9108"/>
                  </a:lnTo>
                  <a:lnTo>
                    <a:pt x="8566" y="9255"/>
                  </a:lnTo>
                  <a:lnTo>
                    <a:pt x="8472" y="9400"/>
                  </a:lnTo>
                  <a:lnTo>
                    <a:pt x="8375" y="9544"/>
                  </a:lnTo>
                  <a:lnTo>
                    <a:pt x="8275" y="9687"/>
                  </a:lnTo>
                  <a:lnTo>
                    <a:pt x="8173" y="9829"/>
                  </a:lnTo>
                  <a:lnTo>
                    <a:pt x="8067" y="9971"/>
                  </a:lnTo>
                  <a:lnTo>
                    <a:pt x="7958" y="10112"/>
                  </a:lnTo>
                  <a:lnTo>
                    <a:pt x="7845" y="10253"/>
                  </a:lnTo>
                  <a:lnTo>
                    <a:pt x="7729" y="10393"/>
                  </a:lnTo>
                  <a:lnTo>
                    <a:pt x="7608" y="10535"/>
                  </a:lnTo>
                  <a:lnTo>
                    <a:pt x="7482" y="10679"/>
                  </a:lnTo>
                  <a:lnTo>
                    <a:pt x="7482" y="10679"/>
                  </a:lnTo>
                  <a:lnTo>
                    <a:pt x="7370" y="10803"/>
                  </a:lnTo>
                  <a:lnTo>
                    <a:pt x="7256" y="10924"/>
                  </a:lnTo>
                  <a:lnTo>
                    <a:pt x="7141" y="11043"/>
                  </a:lnTo>
                  <a:lnTo>
                    <a:pt x="7025" y="11159"/>
                  </a:lnTo>
                  <a:lnTo>
                    <a:pt x="6909" y="11273"/>
                  </a:lnTo>
                  <a:lnTo>
                    <a:pt x="6790" y="11386"/>
                  </a:lnTo>
                  <a:lnTo>
                    <a:pt x="6671" y="11494"/>
                  </a:lnTo>
                  <a:lnTo>
                    <a:pt x="6551" y="11599"/>
                  </a:lnTo>
                  <a:lnTo>
                    <a:pt x="6551" y="11599"/>
                  </a:lnTo>
                  <a:lnTo>
                    <a:pt x="6431" y="11701"/>
                  </a:lnTo>
                  <a:lnTo>
                    <a:pt x="6311" y="11799"/>
                  </a:lnTo>
                  <a:lnTo>
                    <a:pt x="6189" y="11895"/>
                  </a:lnTo>
                  <a:lnTo>
                    <a:pt x="6068" y="11988"/>
                  </a:lnTo>
                  <a:lnTo>
                    <a:pt x="5945" y="12078"/>
                  </a:lnTo>
                  <a:lnTo>
                    <a:pt x="5822" y="12165"/>
                  </a:lnTo>
                  <a:lnTo>
                    <a:pt x="5698" y="12247"/>
                  </a:lnTo>
                  <a:lnTo>
                    <a:pt x="5576" y="12327"/>
                  </a:lnTo>
                  <a:lnTo>
                    <a:pt x="5576" y="12327"/>
                  </a:lnTo>
                  <a:lnTo>
                    <a:pt x="5452" y="12405"/>
                  </a:lnTo>
                  <a:lnTo>
                    <a:pt x="5328" y="12479"/>
                  </a:lnTo>
                  <a:lnTo>
                    <a:pt x="5204" y="12548"/>
                  </a:lnTo>
                  <a:lnTo>
                    <a:pt x="5080" y="12616"/>
                  </a:lnTo>
                  <a:lnTo>
                    <a:pt x="4956" y="12679"/>
                  </a:lnTo>
                  <a:lnTo>
                    <a:pt x="4832" y="12738"/>
                  </a:lnTo>
                  <a:lnTo>
                    <a:pt x="4770" y="12767"/>
                  </a:lnTo>
                  <a:lnTo>
                    <a:pt x="4708" y="12794"/>
                  </a:lnTo>
                  <a:lnTo>
                    <a:pt x="4646" y="12821"/>
                  </a:lnTo>
                  <a:lnTo>
                    <a:pt x="4585" y="12847"/>
                  </a:lnTo>
                  <a:lnTo>
                    <a:pt x="4585" y="12847"/>
                  </a:lnTo>
                  <a:lnTo>
                    <a:pt x="4523" y="12873"/>
                  </a:lnTo>
                  <a:lnTo>
                    <a:pt x="4461" y="12896"/>
                  </a:lnTo>
                  <a:lnTo>
                    <a:pt x="4399" y="12921"/>
                  </a:lnTo>
                  <a:lnTo>
                    <a:pt x="4337" y="12942"/>
                  </a:lnTo>
                  <a:lnTo>
                    <a:pt x="4275" y="12964"/>
                  </a:lnTo>
                  <a:lnTo>
                    <a:pt x="4214" y="12984"/>
                  </a:lnTo>
                  <a:lnTo>
                    <a:pt x="4152" y="13004"/>
                  </a:lnTo>
                  <a:lnTo>
                    <a:pt x="4091" y="13023"/>
                  </a:lnTo>
                  <a:lnTo>
                    <a:pt x="4029" y="13041"/>
                  </a:lnTo>
                  <a:lnTo>
                    <a:pt x="3969" y="13057"/>
                  </a:lnTo>
                  <a:lnTo>
                    <a:pt x="3908" y="13073"/>
                  </a:lnTo>
                  <a:lnTo>
                    <a:pt x="3847" y="13088"/>
                  </a:lnTo>
                  <a:lnTo>
                    <a:pt x="3788" y="13103"/>
                  </a:lnTo>
                  <a:lnTo>
                    <a:pt x="3727" y="13116"/>
                  </a:lnTo>
                  <a:lnTo>
                    <a:pt x="3668" y="13127"/>
                  </a:lnTo>
                  <a:lnTo>
                    <a:pt x="3608" y="13138"/>
                  </a:lnTo>
                  <a:lnTo>
                    <a:pt x="3608" y="13138"/>
                  </a:lnTo>
                  <a:lnTo>
                    <a:pt x="3546" y="13149"/>
                  </a:lnTo>
                  <a:lnTo>
                    <a:pt x="3484" y="13158"/>
                  </a:lnTo>
                  <a:lnTo>
                    <a:pt x="3424" y="13166"/>
                  </a:lnTo>
                  <a:lnTo>
                    <a:pt x="3363" y="13174"/>
                  </a:lnTo>
                  <a:lnTo>
                    <a:pt x="3303" y="13180"/>
                  </a:lnTo>
                  <a:lnTo>
                    <a:pt x="3243" y="13185"/>
                  </a:lnTo>
                  <a:lnTo>
                    <a:pt x="3183" y="13189"/>
                  </a:lnTo>
                  <a:lnTo>
                    <a:pt x="3124" y="13193"/>
                  </a:lnTo>
                  <a:lnTo>
                    <a:pt x="3064" y="13196"/>
                  </a:lnTo>
                  <a:lnTo>
                    <a:pt x="3006" y="13197"/>
                  </a:lnTo>
                  <a:lnTo>
                    <a:pt x="2948" y="13197"/>
                  </a:lnTo>
                  <a:lnTo>
                    <a:pt x="2890" y="13196"/>
                  </a:lnTo>
                  <a:lnTo>
                    <a:pt x="2833" y="13193"/>
                  </a:lnTo>
                  <a:lnTo>
                    <a:pt x="2775" y="13191"/>
                  </a:lnTo>
                  <a:lnTo>
                    <a:pt x="2720" y="13187"/>
                  </a:lnTo>
                  <a:lnTo>
                    <a:pt x="2663" y="13181"/>
                  </a:lnTo>
                  <a:lnTo>
                    <a:pt x="2607" y="13175"/>
                  </a:lnTo>
                  <a:lnTo>
                    <a:pt x="2552" y="13169"/>
                  </a:lnTo>
                  <a:lnTo>
                    <a:pt x="2496" y="13161"/>
                  </a:lnTo>
                  <a:lnTo>
                    <a:pt x="2440" y="13152"/>
                  </a:lnTo>
                  <a:lnTo>
                    <a:pt x="2386" y="13141"/>
                  </a:lnTo>
                  <a:lnTo>
                    <a:pt x="2332" y="13130"/>
                  </a:lnTo>
                  <a:lnTo>
                    <a:pt x="2279" y="13118"/>
                  </a:lnTo>
                  <a:lnTo>
                    <a:pt x="2226" y="13104"/>
                  </a:lnTo>
                  <a:lnTo>
                    <a:pt x="2173" y="13090"/>
                  </a:lnTo>
                  <a:lnTo>
                    <a:pt x="2120" y="13074"/>
                  </a:lnTo>
                  <a:lnTo>
                    <a:pt x="2068" y="13059"/>
                  </a:lnTo>
                  <a:lnTo>
                    <a:pt x="2017" y="13041"/>
                  </a:lnTo>
                  <a:lnTo>
                    <a:pt x="1965" y="13023"/>
                  </a:lnTo>
                  <a:lnTo>
                    <a:pt x="1915" y="13003"/>
                  </a:lnTo>
                  <a:lnTo>
                    <a:pt x="1864" y="12983"/>
                  </a:lnTo>
                  <a:lnTo>
                    <a:pt x="1814" y="12961"/>
                  </a:lnTo>
                  <a:lnTo>
                    <a:pt x="1814" y="12961"/>
                  </a:lnTo>
                  <a:close/>
                  <a:moveTo>
                    <a:pt x="7367" y="1021"/>
                  </a:moveTo>
                  <a:lnTo>
                    <a:pt x="7367" y="1021"/>
                  </a:lnTo>
                  <a:lnTo>
                    <a:pt x="7331" y="1007"/>
                  </a:lnTo>
                  <a:lnTo>
                    <a:pt x="7295" y="991"/>
                  </a:lnTo>
                  <a:lnTo>
                    <a:pt x="7258" y="978"/>
                  </a:lnTo>
                  <a:lnTo>
                    <a:pt x="7221" y="966"/>
                  </a:lnTo>
                  <a:lnTo>
                    <a:pt x="7183" y="954"/>
                  </a:lnTo>
                  <a:lnTo>
                    <a:pt x="7145" y="944"/>
                  </a:lnTo>
                  <a:lnTo>
                    <a:pt x="7106" y="933"/>
                  </a:lnTo>
                  <a:lnTo>
                    <a:pt x="7069" y="924"/>
                  </a:lnTo>
                  <a:lnTo>
                    <a:pt x="7029" y="915"/>
                  </a:lnTo>
                  <a:lnTo>
                    <a:pt x="6990" y="907"/>
                  </a:lnTo>
                  <a:lnTo>
                    <a:pt x="6950" y="901"/>
                  </a:lnTo>
                  <a:lnTo>
                    <a:pt x="6910" y="896"/>
                  </a:lnTo>
                  <a:lnTo>
                    <a:pt x="6870" y="891"/>
                  </a:lnTo>
                  <a:lnTo>
                    <a:pt x="6830" y="887"/>
                  </a:lnTo>
                  <a:lnTo>
                    <a:pt x="6789" y="883"/>
                  </a:lnTo>
                  <a:lnTo>
                    <a:pt x="6747" y="882"/>
                  </a:lnTo>
                  <a:lnTo>
                    <a:pt x="6706" y="879"/>
                  </a:lnTo>
                  <a:lnTo>
                    <a:pt x="6665" y="879"/>
                  </a:lnTo>
                  <a:lnTo>
                    <a:pt x="6622" y="879"/>
                  </a:lnTo>
                  <a:lnTo>
                    <a:pt x="6581" y="880"/>
                  </a:lnTo>
                  <a:lnTo>
                    <a:pt x="6538" y="882"/>
                  </a:lnTo>
                  <a:lnTo>
                    <a:pt x="6495" y="884"/>
                  </a:lnTo>
                  <a:lnTo>
                    <a:pt x="6451" y="888"/>
                  </a:lnTo>
                  <a:lnTo>
                    <a:pt x="6409" y="892"/>
                  </a:lnTo>
                  <a:lnTo>
                    <a:pt x="6321" y="902"/>
                  </a:lnTo>
                  <a:lnTo>
                    <a:pt x="6233" y="916"/>
                  </a:lnTo>
                  <a:lnTo>
                    <a:pt x="6144" y="933"/>
                  </a:lnTo>
                  <a:lnTo>
                    <a:pt x="6054" y="954"/>
                  </a:lnTo>
                  <a:lnTo>
                    <a:pt x="5963" y="977"/>
                  </a:lnTo>
                  <a:lnTo>
                    <a:pt x="5871" y="1003"/>
                  </a:lnTo>
                  <a:lnTo>
                    <a:pt x="5780" y="1033"/>
                  </a:lnTo>
                  <a:lnTo>
                    <a:pt x="5687" y="1065"/>
                  </a:lnTo>
                  <a:lnTo>
                    <a:pt x="5594" y="1100"/>
                  </a:lnTo>
                  <a:lnTo>
                    <a:pt x="5499" y="1139"/>
                  </a:lnTo>
                  <a:lnTo>
                    <a:pt x="5405" y="1179"/>
                  </a:lnTo>
                  <a:lnTo>
                    <a:pt x="5311" y="1224"/>
                  </a:lnTo>
                  <a:lnTo>
                    <a:pt x="5215" y="1270"/>
                  </a:lnTo>
                  <a:lnTo>
                    <a:pt x="5120" y="1320"/>
                  </a:lnTo>
                  <a:lnTo>
                    <a:pt x="5024" y="1373"/>
                  </a:lnTo>
                  <a:lnTo>
                    <a:pt x="4928" y="1428"/>
                  </a:lnTo>
                  <a:lnTo>
                    <a:pt x="4832" y="1486"/>
                  </a:lnTo>
                  <a:lnTo>
                    <a:pt x="4736" y="1547"/>
                  </a:lnTo>
                  <a:lnTo>
                    <a:pt x="4639" y="1610"/>
                  </a:lnTo>
                  <a:lnTo>
                    <a:pt x="4542" y="1676"/>
                  </a:lnTo>
                  <a:lnTo>
                    <a:pt x="4447" y="1745"/>
                  </a:lnTo>
                  <a:lnTo>
                    <a:pt x="4350" y="1816"/>
                  </a:lnTo>
                  <a:lnTo>
                    <a:pt x="4254" y="1889"/>
                  </a:lnTo>
                  <a:lnTo>
                    <a:pt x="4157" y="1966"/>
                  </a:lnTo>
                  <a:lnTo>
                    <a:pt x="4062" y="2044"/>
                  </a:lnTo>
                  <a:lnTo>
                    <a:pt x="3966" y="2126"/>
                  </a:lnTo>
                  <a:lnTo>
                    <a:pt x="3870" y="2210"/>
                  </a:lnTo>
                  <a:lnTo>
                    <a:pt x="3776" y="2295"/>
                  </a:lnTo>
                  <a:lnTo>
                    <a:pt x="3682" y="2384"/>
                  </a:lnTo>
                  <a:lnTo>
                    <a:pt x="3588" y="2475"/>
                  </a:lnTo>
                  <a:lnTo>
                    <a:pt x="3493" y="2568"/>
                  </a:lnTo>
                  <a:lnTo>
                    <a:pt x="3400" y="2663"/>
                  </a:lnTo>
                  <a:lnTo>
                    <a:pt x="3309" y="2761"/>
                  </a:lnTo>
                  <a:lnTo>
                    <a:pt x="3217" y="2861"/>
                  </a:lnTo>
                  <a:lnTo>
                    <a:pt x="3125" y="2963"/>
                  </a:lnTo>
                  <a:lnTo>
                    <a:pt x="3035" y="3068"/>
                  </a:lnTo>
                  <a:lnTo>
                    <a:pt x="2946" y="3174"/>
                  </a:lnTo>
                  <a:lnTo>
                    <a:pt x="2858" y="3282"/>
                  </a:lnTo>
                  <a:lnTo>
                    <a:pt x="2770" y="3393"/>
                  </a:lnTo>
                  <a:lnTo>
                    <a:pt x="2682" y="3506"/>
                  </a:lnTo>
                  <a:lnTo>
                    <a:pt x="2597" y="3621"/>
                  </a:lnTo>
                  <a:lnTo>
                    <a:pt x="2512" y="3737"/>
                  </a:lnTo>
                  <a:lnTo>
                    <a:pt x="2428" y="3856"/>
                  </a:lnTo>
                  <a:lnTo>
                    <a:pt x="2345" y="3976"/>
                  </a:lnTo>
                  <a:lnTo>
                    <a:pt x="2264" y="4099"/>
                  </a:lnTo>
                  <a:lnTo>
                    <a:pt x="2183" y="4223"/>
                  </a:lnTo>
                  <a:lnTo>
                    <a:pt x="2105" y="4348"/>
                  </a:lnTo>
                  <a:lnTo>
                    <a:pt x="2027" y="4476"/>
                  </a:lnTo>
                  <a:lnTo>
                    <a:pt x="1951" y="4606"/>
                  </a:lnTo>
                  <a:lnTo>
                    <a:pt x="1877" y="4738"/>
                  </a:lnTo>
                  <a:lnTo>
                    <a:pt x="1804" y="4871"/>
                  </a:lnTo>
                  <a:lnTo>
                    <a:pt x="1731" y="5006"/>
                  </a:lnTo>
                  <a:lnTo>
                    <a:pt x="1731" y="5006"/>
                  </a:lnTo>
                  <a:lnTo>
                    <a:pt x="1662" y="5141"/>
                  </a:lnTo>
                  <a:lnTo>
                    <a:pt x="1594" y="5277"/>
                  </a:lnTo>
                  <a:lnTo>
                    <a:pt x="1530" y="5413"/>
                  </a:lnTo>
                  <a:lnTo>
                    <a:pt x="1468" y="5548"/>
                  </a:lnTo>
                  <a:lnTo>
                    <a:pt x="1407" y="5684"/>
                  </a:lnTo>
                  <a:lnTo>
                    <a:pt x="1349" y="5820"/>
                  </a:lnTo>
                  <a:lnTo>
                    <a:pt x="1293" y="5954"/>
                  </a:lnTo>
                  <a:lnTo>
                    <a:pt x="1240" y="6090"/>
                  </a:lnTo>
                  <a:lnTo>
                    <a:pt x="1190" y="6224"/>
                  </a:lnTo>
                  <a:lnTo>
                    <a:pt x="1142" y="6358"/>
                  </a:lnTo>
                  <a:lnTo>
                    <a:pt x="1096" y="6491"/>
                  </a:lnTo>
                  <a:lnTo>
                    <a:pt x="1053" y="6625"/>
                  </a:lnTo>
                  <a:lnTo>
                    <a:pt x="1012" y="6758"/>
                  </a:lnTo>
                  <a:lnTo>
                    <a:pt x="972" y="6889"/>
                  </a:lnTo>
                  <a:lnTo>
                    <a:pt x="936" y="7020"/>
                  </a:lnTo>
                  <a:lnTo>
                    <a:pt x="902" y="7150"/>
                  </a:lnTo>
                  <a:lnTo>
                    <a:pt x="870" y="7281"/>
                  </a:lnTo>
                  <a:lnTo>
                    <a:pt x="840" y="7410"/>
                  </a:lnTo>
                  <a:lnTo>
                    <a:pt x="813" y="7538"/>
                  </a:lnTo>
                  <a:lnTo>
                    <a:pt x="787" y="7665"/>
                  </a:lnTo>
                  <a:lnTo>
                    <a:pt x="765" y="7791"/>
                  </a:lnTo>
                  <a:lnTo>
                    <a:pt x="744" y="7915"/>
                  </a:lnTo>
                  <a:lnTo>
                    <a:pt x="726" y="8039"/>
                  </a:lnTo>
                  <a:lnTo>
                    <a:pt x="711" y="8162"/>
                  </a:lnTo>
                  <a:lnTo>
                    <a:pt x="697" y="8285"/>
                  </a:lnTo>
                  <a:lnTo>
                    <a:pt x="685" y="8405"/>
                  </a:lnTo>
                  <a:lnTo>
                    <a:pt x="676" y="8524"/>
                  </a:lnTo>
                  <a:lnTo>
                    <a:pt x="669" y="8641"/>
                  </a:lnTo>
                  <a:lnTo>
                    <a:pt x="664" y="8758"/>
                  </a:lnTo>
                  <a:lnTo>
                    <a:pt x="663" y="8873"/>
                  </a:lnTo>
                  <a:lnTo>
                    <a:pt x="662" y="8986"/>
                  </a:lnTo>
                  <a:lnTo>
                    <a:pt x="664" y="9097"/>
                  </a:lnTo>
                  <a:lnTo>
                    <a:pt x="669" y="9207"/>
                  </a:lnTo>
                  <a:lnTo>
                    <a:pt x="676" y="9316"/>
                  </a:lnTo>
                  <a:lnTo>
                    <a:pt x="684" y="9423"/>
                  </a:lnTo>
                  <a:lnTo>
                    <a:pt x="695" y="9528"/>
                  </a:lnTo>
                  <a:lnTo>
                    <a:pt x="708" y="9631"/>
                  </a:lnTo>
                  <a:lnTo>
                    <a:pt x="724" y="9732"/>
                  </a:lnTo>
                  <a:lnTo>
                    <a:pt x="742" y="9831"/>
                  </a:lnTo>
                  <a:lnTo>
                    <a:pt x="761" y="9928"/>
                  </a:lnTo>
                  <a:lnTo>
                    <a:pt x="783" y="10024"/>
                  </a:lnTo>
                  <a:lnTo>
                    <a:pt x="808" y="10117"/>
                  </a:lnTo>
                  <a:lnTo>
                    <a:pt x="834" y="10207"/>
                  </a:lnTo>
                  <a:lnTo>
                    <a:pt x="862" y="10296"/>
                  </a:lnTo>
                  <a:lnTo>
                    <a:pt x="893" y="10383"/>
                  </a:lnTo>
                  <a:lnTo>
                    <a:pt x="927" y="10467"/>
                  </a:lnTo>
                  <a:lnTo>
                    <a:pt x="961" y="10548"/>
                  </a:lnTo>
                  <a:lnTo>
                    <a:pt x="998" y="10627"/>
                  </a:lnTo>
                  <a:lnTo>
                    <a:pt x="1038" y="10705"/>
                  </a:lnTo>
                  <a:lnTo>
                    <a:pt x="1058" y="10742"/>
                  </a:lnTo>
                  <a:lnTo>
                    <a:pt x="1079" y="10778"/>
                  </a:lnTo>
                  <a:lnTo>
                    <a:pt x="1101" y="10815"/>
                  </a:lnTo>
                  <a:lnTo>
                    <a:pt x="1123" y="10851"/>
                  </a:lnTo>
                  <a:lnTo>
                    <a:pt x="1145" y="10886"/>
                  </a:lnTo>
                  <a:lnTo>
                    <a:pt x="1168" y="10919"/>
                  </a:lnTo>
                  <a:lnTo>
                    <a:pt x="1191" y="10953"/>
                  </a:lnTo>
                  <a:lnTo>
                    <a:pt x="1216" y="10986"/>
                  </a:lnTo>
                  <a:lnTo>
                    <a:pt x="1240" y="11017"/>
                  </a:lnTo>
                  <a:lnTo>
                    <a:pt x="1266" y="11050"/>
                  </a:lnTo>
                  <a:lnTo>
                    <a:pt x="1292" y="11081"/>
                  </a:lnTo>
                  <a:lnTo>
                    <a:pt x="1318" y="11110"/>
                  </a:lnTo>
                  <a:lnTo>
                    <a:pt x="1345" y="11140"/>
                  </a:lnTo>
                  <a:lnTo>
                    <a:pt x="1372" y="11169"/>
                  </a:lnTo>
                  <a:lnTo>
                    <a:pt x="1399" y="11196"/>
                  </a:lnTo>
                  <a:lnTo>
                    <a:pt x="1428" y="11223"/>
                  </a:lnTo>
                  <a:lnTo>
                    <a:pt x="1457" y="11250"/>
                  </a:lnTo>
                  <a:lnTo>
                    <a:pt x="1487" y="11276"/>
                  </a:lnTo>
                  <a:lnTo>
                    <a:pt x="1517" y="11300"/>
                  </a:lnTo>
                  <a:lnTo>
                    <a:pt x="1547" y="11325"/>
                  </a:lnTo>
                  <a:lnTo>
                    <a:pt x="1578" y="11348"/>
                  </a:lnTo>
                  <a:lnTo>
                    <a:pt x="1610" y="11370"/>
                  </a:lnTo>
                  <a:lnTo>
                    <a:pt x="1641" y="11392"/>
                  </a:lnTo>
                  <a:lnTo>
                    <a:pt x="1674" y="11413"/>
                  </a:lnTo>
                  <a:lnTo>
                    <a:pt x="1707" y="11433"/>
                  </a:lnTo>
                  <a:lnTo>
                    <a:pt x="1740" y="11453"/>
                  </a:lnTo>
                  <a:lnTo>
                    <a:pt x="1775" y="11471"/>
                  </a:lnTo>
                  <a:lnTo>
                    <a:pt x="1809" y="11489"/>
                  </a:lnTo>
                  <a:lnTo>
                    <a:pt x="1844" y="11506"/>
                  </a:lnTo>
                  <a:lnTo>
                    <a:pt x="1880" y="11523"/>
                  </a:lnTo>
                  <a:lnTo>
                    <a:pt x="1880" y="11523"/>
                  </a:lnTo>
                  <a:lnTo>
                    <a:pt x="1916" y="11538"/>
                  </a:lnTo>
                  <a:lnTo>
                    <a:pt x="1952" y="11552"/>
                  </a:lnTo>
                  <a:lnTo>
                    <a:pt x="1990" y="11566"/>
                  </a:lnTo>
                  <a:lnTo>
                    <a:pt x="2027" y="11578"/>
                  </a:lnTo>
                  <a:lnTo>
                    <a:pt x="2065" y="11591"/>
                  </a:lnTo>
                  <a:lnTo>
                    <a:pt x="2102" y="11601"/>
                  </a:lnTo>
                  <a:lnTo>
                    <a:pt x="2141" y="11612"/>
                  </a:lnTo>
                  <a:lnTo>
                    <a:pt x="2180" y="11621"/>
                  </a:lnTo>
                  <a:lnTo>
                    <a:pt x="2218" y="11630"/>
                  </a:lnTo>
                  <a:lnTo>
                    <a:pt x="2257" y="11638"/>
                  </a:lnTo>
                  <a:lnTo>
                    <a:pt x="2297" y="11644"/>
                  </a:lnTo>
                  <a:lnTo>
                    <a:pt x="2337" y="11650"/>
                  </a:lnTo>
                  <a:lnTo>
                    <a:pt x="2377" y="11654"/>
                  </a:lnTo>
                  <a:lnTo>
                    <a:pt x="2419" y="11660"/>
                  </a:lnTo>
                  <a:lnTo>
                    <a:pt x="2460" y="11662"/>
                  </a:lnTo>
                  <a:lnTo>
                    <a:pt x="2500" y="11666"/>
                  </a:lnTo>
                  <a:lnTo>
                    <a:pt x="2543" y="11667"/>
                  </a:lnTo>
                  <a:lnTo>
                    <a:pt x="2584" y="11669"/>
                  </a:lnTo>
                  <a:lnTo>
                    <a:pt x="2627" y="11669"/>
                  </a:lnTo>
                  <a:lnTo>
                    <a:pt x="2669" y="11667"/>
                  </a:lnTo>
                  <a:lnTo>
                    <a:pt x="2712" y="11666"/>
                  </a:lnTo>
                  <a:lnTo>
                    <a:pt x="2754" y="11665"/>
                  </a:lnTo>
                  <a:lnTo>
                    <a:pt x="2841" y="11657"/>
                  </a:lnTo>
                  <a:lnTo>
                    <a:pt x="2929" y="11648"/>
                  </a:lnTo>
                  <a:lnTo>
                    <a:pt x="3017" y="11635"/>
                  </a:lnTo>
                  <a:lnTo>
                    <a:pt x="3107" y="11618"/>
                  </a:lnTo>
                  <a:lnTo>
                    <a:pt x="3197" y="11599"/>
                  </a:lnTo>
                  <a:lnTo>
                    <a:pt x="3288" y="11577"/>
                  </a:lnTo>
                  <a:lnTo>
                    <a:pt x="3380" y="11551"/>
                  </a:lnTo>
                  <a:lnTo>
                    <a:pt x="3473" y="11523"/>
                  </a:lnTo>
                  <a:lnTo>
                    <a:pt x="3566" y="11492"/>
                  </a:lnTo>
                  <a:lnTo>
                    <a:pt x="3660" y="11458"/>
                  </a:lnTo>
                  <a:lnTo>
                    <a:pt x="3754" y="11420"/>
                  </a:lnTo>
                  <a:lnTo>
                    <a:pt x="3849" y="11380"/>
                  </a:lnTo>
                  <a:lnTo>
                    <a:pt x="3944" y="11338"/>
                  </a:lnTo>
                  <a:lnTo>
                    <a:pt x="4040" y="11291"/>
                  </a:lnTo>
                  <a:lnTo>
                    <a:pt x="4135" y="11243"/>
                  </a:lnTo>
                  <a:lnTo>
                    <a:pt x="4232" y="11192"/>
                  </a:lnTo>
                  <a:lnTo>
                    <a:pt x="4328" y="11138"/>
                  </a:lnTo>
                  <a:lnTo>
                    <a:pt x="4425" y="11081"/>
                  </a:lnTo>
                  <a:lnTo>
                    <a:pt x="4522" y="11021"/>
                  </a:lnTo>
                  <a:lnTo>
                    <a:pt x="4618" y="10959"/>
                  </a:lnTo>
                  <a:lnTo>
                    <a:pt x="4715" y="10895"/>
                  </a:lnTo>
                  <a:lnTo>
                    <a:pt x="4812" y="10827"/>
                  </a:lnTo>
                  <a:lnTo>
                    <a:pt x="4909" y="10756"/>
                  </a:lnTo>
                  <a:lnTo>
                    <a:pt x="5006" y="10684"/>
                  </a:lnTo>
                  <a:lnTo>
                    <a:pt x="5103" y="10609"/>
                  </a:lnTo>
                  <a:lnTo>
                    <a:pt x="5200" y="10532"/>
                  </a:lnTo>
                  <a:lnTo>
                    <a:pt x="5295" y="10451"/>
                  </a:lnTo>
                  <a:lnTo>
                    <a:pt x="5391" y="10369"/>
                  </a:lnTo>
                  <a:lnTo>
                    <a:pt x="5487" y="10285"/>
                  </a:lnTo>
                  <a:lnTo>
                    <a:pt x="5582" y="10197"/>
                  </a:lnTo>
                  <a:lnTo>
                    <a:pt x="5676" y="10108"/>
                  </a:lnTo>
                  <a:lnTo>
                    <a:pt x="5771" y="10015"/>
                  </a:lnTo>
                  <a:lnTo>
                    <a:pt x="5864" y="9920"/>
                  </a:lnTo>
                  <a:lnTo>
                    <a:pt x="5957" y="9824"/>
                  </a:lnTo>
                  <a:lnTo>
                    <a:pt x="6048" y="9725"/>
                  </a:lnTo>
                  <a:lnTo>
                    <a:pt x="6140" y="9625"/>
                  </a:lnTo>
                  <a:lnTo>
                    <a:pt x="6231" y="9521"/>
                  </a:lnTo>
                  <a:lnTo>
                    <a:pt x="6321" y="9415"/>
                  </a:lnTo>
                  <a:lnTo>
                    <a:pt x="6410" y="9308"/>
                  </a:lnTo>
                  <a:lnTo>
                    <a:pt x="6498" y="9198"/>
                  </a:lnTo>
                  <a:lnTo>
                    <a:pt x="6585" y="9086"/>
                  </a:lnTo>
                  <a:lnTo>
                    <a:pt x="6671" y="8972"/>
                  </a:lnTo>
                  <a:lnTo>
                    <a:pt x="6756" y="8856"/>
                  </a:lnTo>
                  <a:lnTo>
                    <a:pt x="6840" y="8738"/>
                  </a:lnTo>
                  <a:lnTo>
                    <a:pt x="6923" y="8618"/>
                  </a:lnTo>
                  <a:lnTo>
                    <a:pt x="7004" y="8497"/>
                  </a:lnTo>
                  <a:lnTo>
                    <a:pt x="7086" y="8373"/>
                  </a:lnTo>
                  <a:lnTo>
                    <a:pt x="7165" y="8247"/>
                  </a:lnTo>
                  <a:lnTo>
                    <a:pt x="7242" y="8119"/>
                  </a:lnTo>
                  <a:lnTo>
                    <a:pt x="7318" y="7990"/>
                  </a:lnTo>
                  <a:lnTo>
                    <a:pt x="7393" y="7858"/>
                  </a:lnTo>
                  <a:lnTo>
                    <a:pt x="7466" y="7725"/>
                  </a:lnTo>
                  <a:lnTo>
                    <a:pt x="7538" y="7591"/>
                  </a:lnTo>
                  <a:lnTo>
                    <a:pt x="7538" y="7591"/>
                  </a:lnTo>
                  <a:lnTo>
                    <a:pt x="7608" y="7455"/>
                  </a:lnTo>
                  <a:lnTo>
                    <a:pt x="7675" y="7318"/>
                  </a:lnTo>
                  <a:lnTo>
                    <a:pt x="7739" y="7183"/>
                  </a:lnTo>
                  <a:lnTo>
                    <a:pt x="7803" y="7047"/>
                  </a:lnTo>
                  <a:lnTo>
                    <a:pt x="7862" y="6911"/>
                  </a:lnTo>
                  <a:lnTo>
                    <a:pt x="7920" y="6776"/>
                  </a:lnTo>
                  <a:lnTo>
                    <a:pt x="7974" y="6640"/>
                  </a:lnTo>
                  <a:lnTo>
                    <a:pt x="8027" y="6504"/>
                  </a:lnTo>
                  <a:lnTo>
                    <a:pt x="8078" y="6370"/>
                  </a:lnTo>
                  <a:lnTo>
                    <a:pt x="8126" y="6234"/>
                  </a:lnTo>
                  <a:lnTo>
                    <a:pt x="8172" y="6101"/>
                  </a:lnTo>
                  <a:lnTo>
                    <a:pt x="8215" y="5967"/>
                  </a:lnTo>
                  <a:lnTo>
                    <a:pt x="8256" y="5834"/>
                  </a:lnTo>
                  <a:lnTo>
                    <a:pt x="8295" y="5701"/>
                  </a:lnTo>
                  <a:lnTo>
                    <a:pt x="8331" y="5569"/>
                  </a:lnTo>
                  <a:lnTo>
                    <a:pt x="8365" y="5437"/>
                  </a:lnTo>
                  <a:lnTo>
                    <a:pt x="8397" y="5307"/>
                  </a:lnTo>
                  <a:lnTo>
                    <a:pt x="8425" y="5176"/>
                  </a:lnTo>
                  <a:lnTo>
                    <a:pt x="8452" y="5048"/>
                  </a:lnTo>
                  <a:lnTo>
                    <a:pt x="8477" y="4919"/>
                  </a:lnTo>
                  <a:lnTo>
                    <a:pt x="8499" y="4792"/>
                  </a:lnTo>
                  <a:lnTo>
                    <a:pt x="8520" y="4666"/>
                  </a:lnTo>
                  <a:lnTo>
                    <a:pt x="8536" y="4541"/>
                  </a:lnTo>
                  <a:lnTo>
                    <a:pt x="8552" y="4418"/>
                  </a:lnTo>
                  <a:lnTo>
                    <a:pt x="8566" y="4294"/>
                  </a:lnTo>
                  <a:lnTo>
                    <a:pt x="8576" y="4172"/>
                  </a:lnTo>
                  <a:lnTo>
                    <a:pt x="8585" y="4052"/>
                  </a:lnTo>
                  <a:lnTo>
                    <a:pt x="8591" y="3933"/>
                  </a:lnTo>
                  <a:lnTo>
                    <a:pt x="8596" y="3816"/>
                  </a:lnTo>
                  <a:lnTo>
                    <a:pt x="8597" y="3701"/>
                  </a:lnTo>
                  <a:lnTo>
                    <a:pt x="8597" y="3586"/>
                  </a:lnTo>
                  <a:lnTo>
                    <a:pt x="8595" y="3472"/>
                  </a:lnTo>
                  <a:lnTo>
                    <a:pt x="8589" y="3361"/>
                  </a:lnTo>
                  <a:lnTo>
                    <a:pt x="8582" y="3251"/>
                  </a:lnTo>
                  <a:lnTo>
                    <a:pt x="8573" y="3144"/>
                  </a:lnTo>
                  <a:lnTo>
                    <a:pt x="8561" y="3038"/>
                  </a:lnTo>
                  <a:lnTo>
                    <a:pt x="8547" y="2933"/>
                  </a:lnTo>
                  <a:lnTo>
                    <a:pt x="8531" y="2831"/>
                  </a:lnTo>
                  <a:lnTo>
                    <a:pt x="8513" y="2730"/>
                  </a:lnTo>
                  <a:lnTo>
                    <a:pt x="8492" y="2632"/>
                  </a:lnTo>
                  <a:lnTo>
                    <a:pt x="8471" y="2537"/>
                  </a:lnTo>
                  <a:lnTo>
                    <a:pt x="8446" y="2442"/>
                  </a:lnTo>
                  <a:lnTo>
                    <a:pt x="8419" y="2349"/>
                  </a:lnTo>
                  <a:lnTo>
                    <a:pt x="8390" y="2260"/>
                  </a:lnTo>
                  <a:lnTo>
                    <a:pt x="8359" y="2172"/>
                  </a:lnTo>
                  <a:lnTo>
                    <a:pt x="8326" y="2087"/>
                  </a:lnTo>
                  <a:lnTo>
                    <a:pt x="8290" y="2004"/>
                  </a:lnTo>
                  <a:lnTo>
                    <a:pt x="8252" y="1924"/>
                  </a:lnTo>
                  <a:lnTo>
                    <a:pt x="8213" y="1847"/>
                  </a:lnTo>
                  <a:lnTo>
                    <a:pt x="8193" y="1809"/>
                  </a:lnTo>
                  <a:lnTo>
                    <a:pt x="8171" y="1772"/>
                  </a:lnTo>
                  <a:lnTo>
                    <a:pt x="8149" y="1736"/>
                  </a:lnTo>
                  <a:lnTo>
                    <a:pt x="8127" y="1699"/>
                  </a:lnTo>
                  <a:lnTo>
                    <a:pt x="8105" y="1665"/>
                  </a:lnTo>
                  <a:lnTo>
                    <a:pt x="8082" y="1630"/>
                  </a:lnTo>
                  <a:lnTo>
                    <a:pt x="8057" y="1596"/>
                  </a:lnTo>
                  <a:lnTo>
                    <a:pt x="8033" y="1562"/>
                  </a:lnTo>
                  <a:lnTo>
                    <a:pt x="8008" y="1530"/>
                  </a:lnTo>
                  <a:lnTo>
                    <a:pt x="7982" y="1498"/>
                  </a:lnTo>
                  <a:lnTo>
                    <a:pt x="7956" y="1467"/>
                  </a:lnTo>
                  <a:lnTo>
                    <a:pt x="7931" y="1437"/>
                  </a:lnTo>
                  <a:lnTo>
                    <a:pt x="7903" y="1407"/>
                  </a:lnTo>
                  <a:lnTo>
                    <a:pt x="7876" y="1378"/>
                  </a:lnTo>
                  <a:lnTo>
                    <a:pt x="7848" y="1351"/>
                  </a:lnTo>
                  <a:lnTo>
                    <a:pt x="7819" y="1322"/>
                  </a:lnTo>
                  <a:lnTo>
                    <a:pt x="7791" y="1296"/>
                  </a:lnTo>
                  <a:lnTo>
                    <a:pt x="7761" y="1270"/>
                  </a:lnTo>
                  <a:lnTo>
                    <a:pt x="7732" y="1245"/>
                  </a:lnTo>
                  <a:lnTo>
                    <a:pt x="7701" y="1221"/>
                  </a:lnTo>
                  <a:lnTo>
                    <a:pt x="7670" y="1197"/>
                  </a:lnTo>
                  <a:lnTo>
                    <a:pt x="7639" y="1175"/>
                  </a:lnTo>
                  <a:lnTo>
                    <a:pt x="7606" y="1153"/>
                  </a:lnTo>
                  <a:lnTo>
                    <a:pt x="7574" y="1131"/>
                  </a:lnTo>
                  <a:lnTo>
                    <a:pt x="7540" y="1112"/>
                  </a:lnTo>
                  <a:lnTo>
                    <a:pt x="7507" y="1091"/>
                  </a:lnTo>
                  <a:lnTo>
                    <a:pt x="7473" y="1073"/>
                  </a:lnTo>
                  <a:lnTo>
                    <a:pt x="7438" y="1055"/>
                  </a:lnTo>
                  <a:lnTo>
                    <a:pt x="7404" y="1038"/>
                  </a:lnTo>
                  <a:lnTo>
                    <a:pt x="7367" y="1021"/>
                  </a:lnTo>
                  <a:lnTo>
                    <a:pt x="7367" y="1021"/>
                  </a:lnTo>
                  <a:close/>
                </a:path>
              </a:pathLst>
            </a:custGeom>
            <a:solidFill>
              <a:srgbClr val="CC2A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 name="Line 13">
              <a:extLst>
                <a:ext uri="{FF2B5EF4-FFF2-40B4-BE49-F238E27FC236}">
                  <a16:creationId xmlns:a16="http://schemas.microsoft.com/office/drawing/2014/main" id="{23230593-0482-40AF-8DDE-296671E0559E}"/>
                </a:ext>
              </a:extLst>
            </p:cNvPr>
            <p:cNvSpPr>
              <a:spLocks noChangeShapeType="1"/>
            </p:cNvSpPr>
            <p:nvPr/>
          </p:nvSpPr>
          <p:spPr bwMode="auto">
            <a:xfrm rot="20066289">
              <a:off x="7511167" y="5500710"/>
              <a:ext cx="0" cy="0"/>
            </a:xfrm>
            <a:prstGeom prst="line">
              <a:avLst/>
            </a:prstGeom>
            <a:noFill/>
            <a:ln w="1588">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12" name="Freeform 14">
              <a:extLst>
                <a:ext uri="{FF2B5EF4-FFF2-40B4-BE49-F238E27FC236}">
                  <a16:creationId xmlns:a16="http://schemas.microsoft.com/office/drawing/2014/main" id="{3BD4EA5C-1616-4D75-AD2C-FF482FFCF2F3}"/>
                </a:ext>
              </a:extLst>
            </p:cNvPr>
            <p:cNvSpPr>
              <a:spLocks noEditPoints="1"/>
            </p:cNvSpPr>
            <p:nvPr/>
          </p:nvSpPr>
          <p:spPr bwMode="auto">
            <a:xfrm rot="20066289">
              <a:off x="8644905" y="1829887"/>
              <a:ext cx="2228100" cy="3075287"/>
            </a:xfrm>
            <a:custGeom>
              <a:avLst/>
              <a:gdLst>
                <a:gd name="T0" fmla="*/ 579 w 6309"/>
                <a:gd name="T1" fmla="*/ 8365 h 8715"/>
                <a:gd name="T2" fmla="*/ 238 w 6309"/>
                <a:gd name="T3" fmla="*/ 7883 h 8715"/>
                <a:gd name="T4" fmla="*/ 62 w 6309"/>
                <a:gd name="T5" fmla="*/ 7327 h 8715"/>
                <a:gd name="T6" fmla="*/ 0 w 6309"/>
                <a:gd name="T7" fmla="*/ 6661 h 8715"/>
                <a:gd name="T8" fmla="*/ 70 w 6309"/>
                <a:gd name="T9" fmla="*/ 5811 h 8715"/>
                <a:gd name="T10" fmla="*/ 255 w 6309"/>
                <a:gd name="T11" fmla="*/ 4993 h 8715"/>
                <a:gd name="T12" fmla="*/ 603 w 6309"/>
                <a:gd name="T13" fmla="*/ 4019 h 8715"/>
                <a:gd name="T14" fmla="*/ 1026 w 6309"/>
                <a:gd name="T15" fmla="*/ 3159 h 8715"/>
                <a:gd name="T16" fmla="*/ 1597 w 6309"/>
                <a:gd name="T17" fmla="*/ 2256 h 8715"/>
                <a:gd name="T18" fmla="*/ 2165 w 6309"/>
                <a:gd name="T19" fmla="*/ 1549 h 8715"/>
                <a:gd name="T20" fmla="*/ 2831 w 6309"/>
                <a:gd name="T21" fmla="*/ 900 h 8715"/>
                <a:gd name="T22" fmla="*/ 3442 w 6309"/>
                <a:gd name="T23" fmla="*/ 454 h 8715"/>
                <a:gd name="T24" fmla="*/ 4109 w 6309"/>
                <a:gd name="T25" fmla="*/ 130 h 8715"/>
                <a:gd name="T26" fmla="*/ 4680 w 6309"/>
                <a:gd name="T27" fmla="*/ 4 h 8715"/>
                <a:gd name="T28" fmla="*/ 5256 w 6309"/>
                <a:gd name="T29" fmla="*/ 70 h 8715"/>
                <a:gd name="T30" fmla="*/ 5684 w 6309"/>
                <a:gd name="T31" fmla="*/ 309 h 8715"/>
                <a:gd name="T32" fmla="*/ 6041 w 6309"/>
                <a:gd name="T33" fmla="*/ 769 h 8715"/>
                <a:gd name="T34" fmla="*/ 6232 w 6309"/>
                <a:gd name="T35" fmla="*/ 1312 h 8715"/>
                <a:gd name="T36" fmla="*/ 6309 w 6309"/>
                <a:gd name="T37" fmla="*/ 2055 h 8715"/>
                <a:gd name="T38" fmla="*/ 6255 w 6309"/>
                <a:gd name="T39" fmla="*/ 2805 h 8715"/>
                <a:gd name="T40" fmla="*/ 6086 w 6309"/>
                <a:gd name="T41" fmla="*/ 3614 h 8715"/>
                <a:gd name="T42" fmla="*/ 5751 w 6309"/>
                <a:gd name="T43" fmla="*/ 4588 h 8715"/>
                <a:gd name="T44" fmla="*/ 5342 w 6309"/>
                <a:gd name="T45" fmla="*/ 5450 h 8715"/>
                <a:gd name="T46" fmla="*/ 4781 w 6309"/>
                <a:gd name="T47" fmla="*/ 6364 h 8715"/>
                <a:gd name="T48" fmla="*/ 4217 w 6309"/>
                <a:gd name="T49" fmla="*/ 7084 h 8715"/>
                <a:gd name="T50" fmla="*/ 3554 w 6309"/>
                <a:gd name="T51" fmla="*/ 7750 h 8715"/>
                <a:gd name="T52" fmla="*/ 2944 w 6309"/>
                <a:gd name="T53" fmla="*/ 8212 h 8715"/>
                <a:gd name="T54" fmla="*/ 2272 w 6309"/>
                <a:gd name="T55" fmla="*/ 8559 h 8715"/>
                <a:gd name="T56" fmla="*/ 1699 w 6309"/>
                <a:gd name="T57" fmla="*/ 8703 h 8715"/>
                <a:gd name="T58" fmla="*/ 1112 w 6309"/>
                <a:gd name="T59" fmla="*/ 8663 h 8715"/>
                <a:gd name="T60" fmla="*/ 4440 w 6309"/>
                <a:gd name="T61" fmla="*/ 1106 h 8715"/>
                <a:gd name="T62" fmla="*/ 4007 w 6309"/>
                <a:gd name="T63" fmla="*/ 1078 h 8715"/>
                <a:gd name="T64" fmla="*/ 3535 w 6309"/>
                <a:gd name="T65" fmla="*/ 1206 h 8715"/>
                <a:gd name="T66" fmla="*/ 3037 w 6309"/>
                <a:gd name="T67" fmla="*/ 1477 h 8715"/>
                <a:gd name="T68" fmla="*/ 2539 w 6309"/>
                <a:gd name="T69" fmla="*/ 1876 h 8715"/>
                <a:gd name="T70" fmla="*/ 2054 w 6309"/>
                <a:gd name="T71" fmla="*/ 2392 h 8715"/>
                <a:gd name="T72" fmla="*/ 1603 w 6309"/>
                <a:gd name="T73" fmla="*/ 3008 h 8715"/>
                <a:gd name="T74" fmla="*/ 1248 w 6309"/>
                <a:gd name="T75" fmla="*/ 3630 h 8715"/>
                <a:gd name="T76" fmla="*/ 934 w 6309"/>
                <a:gd name="T77" fmla="*/ 4351 h 8715"/>
                <a:gd name="T78" fmla="*/ 729 w 6309"/>
                <a:gd name="T79" fmla="*/ 5048 h 8715"/>
                <a:gd name="T80" fmla="*/ 631 w 6309"/>
                <a:gd name="T81" fmla="*/ 5698 h 8715"/>
                <a:gd name="T82" fmla="*/ 640 w 6309"/>
                <a:gd name="T83" fmla="*/ 6281 h 8715"/>
                <a:gd name="T84" fmla="*/ 756 w 6309"/>
                <a:gd name="T85" fmla="*/ 6772 h 8715"/>
                <a:gd name="T86" fmla="*/ 979 w 6309"/>
                <a:gd name="T87" fmla="*/ 7152 h 8715"/>
                <a:gd name="T88" fmla="*/ 1309 w 6309"/>
                <a:gd name="T89" fmla="*/ 7395 h 8715"/>
                <a:gd name="T90" fmla="*/ 1674 w 6309"/>
                <a:gd name="T91" fmla="*/ 7477 h 8715"/>
                <a:gd name="T92" fmla="*/ 2132 w 6309"/>
                <a:gd name="T93" fmla="*/ 7417 h 8715"/>
                <a:gd name="T94" fmla="*/ 2620 w 6309"/>
                <a:gd name="T95" fmla="*/ 7207 h 8715"/>
                <a:gd name="T96" fmla="*/ 3121 w 6309"/>
                <a:gd name="T97" fmla="*/ 6864 h 8715"/>
                <a:gd name="T98" fmla="*/ 3615 w 6309"/>
                <a:gd name="T99" fmla="*/ 6397 h 8715"/>
                <a:gd name="T100" fmla="*/ 4082 w 6309"/>
                <a:gd name="T101" fmla="*/ 5825 h 8715"/>
                <a:gd name="T102" fmla="*/ 4505 w 6309"/>
                <a:gd name="T103" fmla="*/ 5158 h 8715"/>
                <a:gd name="T104" fmla="*/ 4820 w 6309"/>
                <a:gd name="T105" fmla="*/ 4516 h 8715"/>
                <a:gd name="T106" fmla="*/ 5073 w 6309"/>
                <a:gd name="T107" fmla="*/ 3805 h 8715"/>
                <a:gd name="T108" fmla="*/ 5219 w 6309"/>
                <a:gd name="T109" fmla="*/ 3131 h 8715"/>
                <a:gd name="T110" fmla="*/ 5258 w 6309"/>
                <a:gd name="T111" fmla="*/ 2516 h 8715"/>
                <a:gd name="T112" fmla="*/ 5189 w 6309"/>
                <a:gd name="T113" fmla="*/ 1981 h 8715"/>
                <a:gd name="T114" fmla="*/ 5014 w 6309"/>
                <a:gd name="T115" fmla="*/ 1549 h 8715"/>
                <a:gd name="T116" fmla="*/ 4731 w 6309"/>
                <a:gd name="T117" fmla="*/ 1243 h 8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09" h="8715">
                  <a:moveTo>
                    <a:pt x="937" y="8601"/>
                  </a:moveTo>
                  <a:lnTo>
                    <a:pt x="937" y="8601"/>
                  </a:lnTo>
                  <a:lnTo>
                    <a:pt x="881" y="8574"/>
                  </a:lnTo>
                  <a:lnTo>
                    <a:pt x="827" y="8546"/>
                  </a:lnTo>
                  <a:lnTo>
                    <a:pt x="774" y="8515"/>
                  </a:lnTo>
                  <a:lnTo>
                    <a:pt x="724" y="8481"/>
                  </a:lnTo>
                  <a:lnTo>
                    <a:pt x="673" y="8445"/>
                  </a:lnTo>
                  <a:lnTo>
                    <a:pt x="625" y="8406"/>
                  </a:lnTo>
                  <a:lnTo>
                    <a:pt x="579" y="8365"/>
                  </a:lnTo>
                  <a:lnTo>
                    <a:pt x="535" y="8321"/>
                  </a:lnTo>
                  <a:lnTo>
                    <a:pt x="491" y="8274"/>
                  </a:lnTo>
                  <a:lnTo>
                    <a:pt x="450" y="8227"/>
                  </a:lnTo>
                  <a:lnTo>
                    <a:pt x="411" y="8175"/>
                  </a:lnTo>
                  <a:lnTo>
                    <a:pt x="372" y="8122"/>
                  </a:lnTo>
                  <a:lnTo>
                    <a:pt x="336" y="8065"/>
                  </a:lnTo>
                  <a:lnTo>
                    <a:pt x="302" y="8007"/>
                  </a:lnTo>
                  <a:lnTo>
                    <a:pt x="269" y="7946"/>
                  </a:lnTo>
                  <a:lnTo>
                    <a:pt x="238" y="7883"/>
                  </a:lnTo>
                  <a:lnTo>
                    <a:pt x="238" y="7883"/>
                  </a:lnTo>
                  <a:lnTo>
                    <a:pt x="209" y="7821"/>
                  </a:lnTo>
                  <a:lnTo>
                    <a:pt x="184" y="7755"/>
                  </a:lnTo>
                  <a:lnTo>
                    <a:pt x="159" y="7689"/>
                  </a:lnTo>
                  <a:lnTo>
                    <a:pt x="136" y="7621"/>
                  </a:lnTo>
                  <a:lnTo>
                    <a:pt x="115" y="7550"/>
                  </a:lnTo>
                  <a:lnTo>
                    <a:pt x="96" y="7477"/>
                  </a:lnTo>
                  <a:lnTo>
                    <a:pt x="78" y="7404"/>
                  </a:lnTo>
                  <a:lnTo>
                    <a:pt x="62" y="7327"/>
                  </a:lnTo>
                  <a:lnTo>
                    <a:pt x="48" y="7250"/>
                  </a:lnTo>
                  <a:lnTo>
                    <a:pt x="35" y="7171"/>
                  </a:lnTo>
                  <a:lnTo>
                    <a:pt x="25" y="7091"/>
                  </a:lnTo>
                  <a:lnTo>
                    <a:pt x="17" y="7008"/>
                  </a:lnTo>
                  <a:lnTo>
                    <a:pt x="9" y="6923"/>
                  </a:lnTo>
                  <a:lnTo>
                    <a:pt x="4" y="6838"/>
                  </a:lnTo>
                  <a:lnTo>
                    <a:pt x="2" y="6750"/>
                  </a:lnTo>
                  <a:lnTo>
                    <a:pt x="0" y="6661"/>
                  </a:lnTo>
                  <a:lnTo>
                    <a:pt x="0" y="6661"/>
                  </a:lnTo>
                  <a:lnTo>
                    <a:pt x="0" y="6570"/>
                  </a:lnTo>
                  <a:lnTo>
                    <a:pt x="3" y="6479"/>
                  </a:lnTo>
                  <a:lnTo>
                    <a:pt x="7" y="6387"/>
                  </a:lnTo>
                  <a:lnTo>
                    <a:pt x="13" y="6292"/>
                  </a:lnTo>
                  <a:lnTo>
                    <a:pt x="21" y="6198"/>
                  </a:lnTo>
                  <a:lnTo>
                    <a:pt x="30" y="6103"/>
                  </a:lnTo>
                  <a:lnTo>
                    <a:pt x="42" y="6007"/>
                  </a:lnTo>
                  <a:lnTo>
                    <a:pt x="54" y="5909"/>
                  </a:lnTo>
                  <a:lnTo>
                    <a:pt x="70" y="5811"/>
                  </a:lnTo>
                  <a:lnTo>
                    <a:pt x="87" y="5712"/>
                  </a:lnTo>
                  <a:lnTo>
                    <a:pt x="105" y="5612"/>
                  </a:lnTo>
                  <a:lnTo>
                    <a:pt x="126" y="5512"/>
                  </a:lnTo>
                  <a:lnTo>
                    <a:pt x="147" y="5410"/>
                  </a:lnTo>
                  <a:lnTo>
                    <a:pt x="171" y="5308"/>
                  </a:lnTo>
                  <a:lnTo>
                    <a:pt x="197" y="5205"/>
                  </a:lnTo>
                  <a:lnTo>
                    <a:pt x="224" y="5101"/>
                  </a:lnTo>
                  <a:lnTo>
                    <a:pt x="224" y="5101"/>
                  </a:lnTo>
                  <a:lnTo>
                    <a:pt x="255" y="4993"/>
                  </a:lnTo>
                  <a:lnTo>
                    <a:pt x="286" y="4885"/>
                  </a:lnTo>
                  <a:lnTo>
                    <a:pt x="321" y="4777"/>
                  </a:lnTo>
                  <a:lnTo>
                    <a:pt x="355" y="4668"/>
                  </a:lnTo>
                  <a:lnTo>
                    <a:pt x="393" y="4561"/>
                  </a:lnTo>
                  <a:lnTo>
                    <a:pt x="432" y="4453"/>
                  </a:lnTo>
                  <a:lnTo>
                    <a:pt x="472" y="4344"/>
                  </a:lnTo>
                  <a:lnTo>
                    <a:pt x="514" y="4236"/>
                  </a:lnTo>
                  <a:lnTo>
                    <a:pt x="558" y="4127"/>
                  </a:lnTo>
                  <a:lnTo>
                    <a:pt x="603" y="4019"/>
                  </a:lnTo>
                  <a:lnTo>
                    <a:pt x="650" y="3911"/>
                  </a:lnTo>
                  <a:lnTo>
                    <a:pt x="699" y="3803"/>
                  </a:lnTo>
                  <a:lnTo>
                    <a:pt x="749" y="3694"/>
                  </a:lnTo>
                  <a:lnTo>
                    <a:pt x="802" y="3587"/>
                  </a:lnTo>
                  <a:lnTo>
                    <a:pt x="855" y="3480"/>
                  </a:lnTo>
                  <a:lnTo>
                    <a:pt x="911" y="3371"/>
                  </a:lnTo>
                  <a:lnTo>
                    <a:pt x="911" y="3371"/>
                  </a:lnTo>
                  <a:lnTo>
                    <a:pt x="968" y="3265"/>
                  </a:lnTo>
                  <a:lnTo>
                    <a:pt x="1026" y="3159"/>
                  </a:lnTo>
                  <a:lnTo>
                    <a:pt x="1084" y="3055"/>
                  </a:lnTo>
                  <a:lnTo>
                    <a:pt x="1145" y="2950"/>
                  </a:lnTo>
                  <a:lnTo>
                    <a:pt x="1205" y="2848"/>
                  </a:lnTo>
                  <a:lnTo>
                    <a:pt x="1269" y="2746"/>
                  </a:lnTo>
                  <a:lnTo>
                    <a:pt x="1332" y="2646"/>
                  </a:lnTo>
                  <a:lnTo>
                    <a:pt x="1397" y="2547"/>
                  </a:lnTo>
                  <a:lnTo>
                    <a:pt x="1463" y="2449"/>
                  </a:lnTo>
                  <a:lnTo>
                    <a:pt x="1528" y="2352"/>
                  </a:lnTo>
                  <a:lnTo>
                    <a:pt x="1597" y="2256"/>
                  </a:lnTo>
                  <a:lnTo>
                    <a:pt x="1665" y="2162"/>
                  </a:lnTo>
                  <a:lnTo>
                    <a:pt x="1735" y="2069"/>
                  </a:lnTo>
                  <a:lnTo>
                    <a:pt x="1806" y="1977"/>
                  </a:lnTo>
                  <a:lnTo>
                    <a:pt x="1877" y="1887"/>
                  </a:lnTo>
                  <a:lnTo>
                    <a:pt x="1951" y="1798"/>
                  </a:lnTo>
                  <a:lnTo>
                    <a:pt x="1951" y="1798"/>
                  </a:lnTo>
                  <a:lnTo>
                    <a:pt x="2022" y="1712"/>
                  </a:lnTo>
                  <a:lnTo>
                    <a:pt x="2093" y="1630"/>
                  </a:lnTo>
                  <a:lnTo>
                    <a:pt x="2165" y="1549"/>
                  </a:lnTo>
                  <a:lnTo>
                    <a:pt x="2238" y="1469"/>
                  </a:lnTo>
                  <a:lnTo>
                    <a:pt x="2310" y="1392"/>
                  </a:lnTo>
                  <a:lnTo>
                    <a:pt x="2384" y="1316"/>
                  </a:lnTo>
                  <a:lnTo>
                    <a:pt x="2457" y="1242"/>
                  </a:lnTo>
                  <a:lnTo>
                    <a:pt x="2531" y="1170"/>
                  </a:lnTo>
                  <a:lnTo>
                    <a:pt x="2606" y="1100"/>
                  </a:lnTo>
                  <a:lnTo>
                    <a:pt x="2681" y="1031"/>
                  </a:lnTo>
                  <a:lnTo>
                    <a:pt x="2756" y="964"/>
                  </a:lnTo>
                  <a:lnTo>
                    <a:pt x="2831" y="900"/>
                  </a:lnTo>
                  <a:lnTo>
                    <a:pt x="2907" y="838"/>
                  </a:lnTo>
                  <a:lnTo>
                    <a:pt x="2983" y="776"/>
                  </a:lnTo>
                  <a:lnTo>
                    <a:pt x="3059" y="717"/>
                  </a:lnTo>
                  <a:lnTo>
                    <a:pt x="3135" y="661"/>
                  </a:lnTo>
                  <a:lnTo>
                    <a:pt x="3135" y="661"/>
                  </a:lnTo>
                  <a:lnTo>
                    <a:pt x="3213" y="605"/>
                  </a:lnTo>
                  <a:lnTo>
                    <a:pt x="3289" y="552"/>
                  </a:lnTo>
                  <a:lnTo>
                    <a:pt x="3365" y="503"/>
                  </a:lnTo>
                  <a:lnTo>
                    <a:pt x="3442" y="454"/>
                  </a:lnTo>
                  <a:lnTo>
                    <a:pt x="3516" y="409"/>
                  </a:lnTo>
                  <a:lnTo>
                    <a:pt x="3591" y="366"/>
                  </a:lnTo>
                  <a:lnTo>
                    <a:pt x="3666" y="325"/>
                  </a:lnTo>
                  <a:lnTo>
                    <a:pt x="3741" y="286"/>
                  </a:lnTo>
                  <a:lnTo>
                    <a:pt x="3816" y="250"/>
                  </a:lnTo>
                  <a:lnTo>
                    <a:pt x="3890" y="216"/>
                  </a:lnTo>
                  <a:lnTo>
                    <a:pt x="3963" y="185"/>
                  </a:lnTo>
                  <a:lnTo>
                    <a:pt x="4036" y="155"/>
                  </a:lnTo>
                  <a:lnTo>
                    <a:pt x="4109" y="130"/>
                  </a:lnTo>
                  <a:lnTo>
                    <a:pt x="4182" y="105"/>
                  </a:lnTo>
                  <a:lnTo>
                    <a:pt x="4253" y="83"/>
                  </a:lnTo>
                  <a:lnTo>
                    <a:pt x="4324" y="64"/>
                  </a:lnTo>
                  <a:lnTo>
                    <a:pt x="4324" y="64"/>
                  </a:lnTo>
                  <a:lnTo>
                    <a:pt x="4397" y="47"/>
                  </a:lnTo>
                  <a:lnTo>
                    <a:pt x="4470" y="33"/>
                  </a:lnTo>
                  <a:lnTo>
                    <a:pt x="4541" y="21"/>
                  </a:lnTo>
                  <a:lnTo>
                    <a:pt x="4611" y="11"/>
                  </a:lnTo>
                  <a:lnTo>
                    <a:pt x="4680" y="4"/>
                  </a:lnTo>
                  <a:lnTo>
                    <a:pt x="4749" y="2"/>
                  </a:lnTo>
                  <a:lnTo>
                    <a:pt x="4816" y="0"/>
                  </a:lnTo>
                  <a:lnTo>
                    <a:pt x="4882" y="2"/>
                  </a:lnTo>
                  <a:lnTo>
                    <a:pt x="4946" y="7"/>
                  </a:lnTo>
                  <a:lnTo>
                    <a:pt x="5011" y="13"/>
                  </a:lnTo>
                  <a:lnTo>
                    <a:pt x="5074" y="24"/>
                  </a:lnTo>
                  <a:lnTo>
                    <a:pt x="5136" y="37"/>
                  </a:lnTo>
                  <a:lnTo>
                    <a:pt x="5197" y="52"/>
                  </a:lnTo>
                  <a:lnTo>
                    <a:pt x="5256" y="70"/>
                  </a:lnTo>
                  <a:lnTo>
                    <a:pt x="5315" y="91"/>
                  </a:lnTo>
                  <a:lnTo>
                    <a:pt x="5371" y="114"/>
                  </a:lnTo>
                  <a:lnTo>
                    <a:pt x="5371" y="114"/>
                  </a:lnTo>
                  <a:lnTo>
                    <a:pt x="5428" y="140"/>
                  </a:lnTo>
                  <a:lnTo>
                    <a:pt x="5483" y="170"/>
                  </a:lnTo>
                  <a:lnTo>
                    <a:pt x="5535" y="201"/>
                  </a:lnTo>
                  <a:lnTo>
                    <a:pt x="5586" y="234"/>
                  </a:lnTo>
                  <a:lnTo>
                    <a:pt x="5636" y="270"/>
                  </a:lnTo>
                  <a:lnTo>
                    <a:pt x="5684" y="309"/>
                  </a:lnTo>
                  <a:lnTo>
                    <a:pt x="5731" y="351"/>
                  </a:lnTo>
                  <a:lnTo>
                    <a:pt x="5774" y="394"/>
                  </a:lnTo>
                  <a:lnTo>
                    <a:pt x="5817" y="441"/>
                  </a:lnTo>
                  <a:lnTo>
                    <a:pt x="5858" y="489"/>
                  </a:lnTo>
                  <a:lnTo>
                    <a:pt x="5898" y="540"/>
                  </a:lnTo>
                  <a:lnTo>
                    <a:pt x="5936" y="593"/>
                  </a:lnTo>
                  <a:lnTo>
                    <a:pt x="5972" y="649"/>
                  </a:lnTo>
                  <a:lnTo>
                    <a:pt x="6007" y="708"/>
                  </a:lnTo>
                  <a:lnTo>
                    <a:pt x="6041" y="769"/>
                  </a:lnTo>
                  <a:lnTo>
                    <a:pt x="6072" y="831"/>
                  </a:lnTo>
                  <a:lnTo>
                    <a:pt x="6072" y="831"/>
                  </a:lnTo>
                  <a:lnTo>
                    <a:pt x="6100" y="894"/>
                  </a:lnTo>
                  <a:lnTo>
                    <a:pt x="6126" y="959"/>
                  </a:lnTo>
                  <a:lnTo>
                    <a:pt x="6150" y="1026"/>
                  </a:lnTo>
                  <a:lnTo>
                    <a:pt x="6174" y="1095"/>
                  </a:lnTo>
                  <a:lnTo>
                    <a:pt x="6194" y="1166"/>
                  </a:lnTo>
                  <a:lnTo>
                    <a:pt x="6214" y="1238"/>
                  </a:lnTo>
                  <a:lnTo>
                    <a:pt x="6232" y="1312"/>
                  </a:lnTo>
                  <a:lnTo>
                    <a:pt x="6247" y="1387"/>
                  </a:lnTo>
                  <a:lnTo>
                    <a:pt x="6261" y="1464"/>
                  </a:lnTo>
                  <a:lnTo>
                    <a:pt x="6274" y="1544"/>
                  </a:lnTo>
                  <a:lnTo>
                    <a:pt x="6285" y="1624"/>
                  </a:lnTo>
                  <a:lnTo>
                    <a:pt x="6292" y="1707"/>
                  </a:lnTo>
                  <a:lnTo>
                    <a:pt x="6300" y="1791"/>
                  </a:lnTo>
                  <a:lnTo>
                    <a:pt x="6304" y="1878"/>
                  </a:lnTo>
                  <a:lnTo>
                    <a:pt x="6308" y="1966"/>
                  </a:lnTo>
                  <a:lnTo>
                    <a:pt x="6309" y="2055"/>
                  </a:lnTo>
                  <a:lnTo>
                    <a:pt x="6309" y="2055"/>
                  </a:lnTo>
                  <a:lnTo>
                    <a:pt x="6309" y="2145"/>
                  </a:lnTo>
                  <a:lnTo>
                    <a:pt x="6307" y="2237"/>
                  </a:lnTo>
                  <a:lnTo>
                    <a:pt x="6303" y="2329"/>
                  </a:lnTo>
                  <a:lnTo>
                    <a:pt x="6296" y="2423"/>
                  </a:lnTo>
                  <a:lnTo>
                    <a:pt x="6289" y="2517"/>
                  </a:lnTo>
                  <a:lnTo>
                    <a:pt x="6280" y="2613"/>
                  </a:lnTo>
                  <a:lnTo>
                    <a:pt x="6268" y="2708"/>
                  </a:lnTo>
                  <a:lnTo>
                    <a:pt x="6255" y="2805"/>
                  </a:lnTo>
                  <a:lnTo>
                    <a:pt x="6240" y="2904"/>
                  </a:lnTo>
                  <a:lnTo>
                    <a:pt x="6223" y="3003"/>
                  </a:lnTo>
                  <a:lnTo>
                    <a:pt x="6205" y="3102"/>
                  </a:lnTo>
                  <a:lnTo>
                    <a:pt x="6184" y="3203"/>
                  </a:lnTo>
                  <a:lnTo>
                    <a:pt x="6162" y="3305"/>
                  </a:lnTo>
                  <a:lnTo>
                    <a:pt x="6139" y="3407"/>
                  </a:lnTo>
                  <a:lnTo>
                    <a:pt x="6113" y="3511"/>
                  </a:lnTo>
                  <a:lnTo>
                    <a:pt x="6086" y="3614"/>
                  </a:lnTo>
                  <a:lnTo>
                    <a:pt x="6086" y="3614"/>
                  </a:lnTo>
                  <a:lnTo>
                    <a:pt x="6055" y="3721"/>
                  </a:lnTo>
                  <a:lnTo>
                    <a:pt x="6023" y="3830"/>
                  </a:lnTo>
                  <a:lnTo>
                    <a:pt x="5989" y="3938"/>
                  </a:lnTo>
                  <a:lnTo>
                    <a:pt x="5954" y="4046"/>
                  </a:lnTo>
                  <a:lnTo>
                    <a:pt x="5917" y="4154"/>
                  </a:lnTo>
                  <a:lnTo>
                    <a:pt x="5878" y="4263"/>
                  </a:lnTo>
                  <a:lnTo>
                    <a:pt x="5838" y="4371"/>
                  </a:lnTo>
                  <a:lnTo>
                    <a:pt x="5795" y="4480"/>
                  </a:lnTo>
                  <a:lnTo>
                    <a:pt x="5751" y="4588"/>
                  </a:lnTo>
                  <a:lnTo>
                    <a:pt x="5706" y="4696"/>
                  </a:lnTo>
                  <a:lnTo>
                    <a:pt x="5658" y="4804"/>
                  </a:lnTo>
                  <a:lnTo>
                    <a:pt x="5610" y="4913"/>
                  </a:lnTo>
                  <a:lnTo>
                    <a:pt x="5560" y="5020"/>
                  </a:lnTo>
                  <a:lnTo>
                    <a:pt x="5507" y="5128"/>
                  </a:lnTo>
                  <a:lnTo>
                    <a:pt x="5454" y="5236"/>
                  </a:lnTo>
                  <a:lnTo>
                    <a:pt x="5399" y="5343"/>
                  </a:lnTo>
                  <a:lnTo>
                    <a:pt x="5399" y="5343"/>
                  </a:lnTo>
                  <a:lnTo>
                    <a:pt x="5342" y="5450"/>
                  </a:lnTo>
                  <a:lnTo>
                    <a:pt x="5284" y="5556"/>
                  </a:lnTo>
                  <a:lnTo>
                    <a:pt x="5225" y="5661"/>
                  </a:lnTo>
                  <a:lnTo>
                    <a:pt x="5165" y="5764"/>
                  </a:lnTo>
                  <a:lnTo>
                    <a:pt x="5104" y="5867"/>
                  </a:lnTo>
                  <a:lnTo>
                    <a:pt x="5041" y="5968"/>
                  </a:lnTo>
                  <a:lnTo>
                    <a:pt x="4977" y="6069"/>
                  </a:lnTo>
                  <a:lnTo>
                    <a:pt x="4913" y="6168"/>
                  </a:lnTo>
                  <a:lnTo>
                    <a:pt x="4847" y="6267"/>
                  </a:lnTo>
                  <a:lnTo>
                    <a:pt x="4781" y="6364"/>
                  </a:lnTo>
                  <a:lnTo>
                    <a:pt x="4713" y="6459"/>
                  </a:lnTo>
                  <a:lnTo>
                    <a:pt x="4644" y="6553"/>
                  </a:lnTo>
                  <a:lnTo>
                    <a:pt x="4574" y="6646"/>
                  </a:lnTo>
                  <a:lnTo>
                    <a:pt x="4503" y="6738"/>
                  </a:lnTo>
                  <a:lnTo>
                    <a:pt x="4431" y="6829"/>
                  </a:lnTo>
                  <a:lnTo>
                    <a:pt x="4359" y="6918"/>
                  </a:lnTo>
                  <a:lnTo>
                    <a:pt x="4359" y="6918"/>
                  </a:lnTo>
                  <a:lnTo>
                    <a:pt x="4288" y="7002"/>
                  </a:lnTo>
                  <a:lnTo>
                    <a:pt x="4217" y="7084"/>
                  </a:lnTo>
                  <a:lnTo>
                    <a:pt x="4144" y="7166"/>
                  </a:lnTo>
                  <a:lnTo>
                    <a:pt x="4072" y="7246"/>
                  </a:lnTo>
                  <a:lnTo>
                    <a:pt x="4000" y="7323"/>
                  </a:lnTo>
                  <a:lnTo>
                    <a:pt x="3926" y="7398"/>
                  </a:lnTo>
                  <a:lnTo>
                    <a:pt x="3852" y="7473"/>
                  </a:lnTo>
                  <a:lnTo>
                    <a:pt x="3779" y="7544"/>
                  </a:lnTo>
                  <a:lnTo>
                    <a:pt x="3704" y="7615"/>
                  </a:lnTo>
                  <a:lnTo>
                    <a:pt x="3629" y="7684"/>
                  </a:lnTo>
                  <a:lnTo>
                    <a:pt x="3554" y="7750"/>
                  </a:lnTo>
                  <a:lnTo>
                    <a:pt x="3478" y="7816"/>
                  </a:lnTo>
                  <a:lnTo>
                    <a:pt x="3403" y="7878"/>
                  </a:lnTo>
                  <a:lnTo>
                    <a:pt x="3327" y="7938"/>
                  </a:lnTo>
                  <a:lnTo>
                    <a:pt x="3250" y="7998"/>
                  </a:lnTo>
                  <a:lnTo>
                    <a:pt x="3173" y="8055"/>
                  </a:lnTo>
                  <a:lnTo>
                    <a:pt x="3173" y="8055"/>
                  </a:lnTo>
                  <a:lnTo>
                    <a:pt x="3097" y="8110"/>
                  </a:lnTo>
                  <a:lnTo>
                    <a:pt x="3020" y="8162"/>
                  </a:lnTo>
                  <a:lnTo>
                    <a:pt x="2944" y="8212"/>
                  </a:lnTo>
                  <a:lnTo>
                    <a:pt x="2868" y="8260"/>
                  </a:lnTo>
                  <a:lnTo>
                    <a:pt x="2793" y="8307"/>
                  </a:lnTo>
                  <a:lnTo>
                    <a:pt x="2717" y="8349"/>
                  </a:lnTo>
                  <a:lnTo>
                    <a:pt x="2642" y="8391"/>
                  </a:lnTo>
                  <a:lnTo>
                    <a:pt x="2568" y="8429"/>
                  </a:lnTo>
                  <a:lnTo>
                    <a:pt x="2493" y="8466"/>
                  </a:lnTo>
                  <a:lnTo>
                    <a:pt x="2420" y="8499"/>
                  </a:lnTo>
                  <a:lnTo>
                    <a:pt x="2346" y="8530"/>
                  </a:lnTo>
                  <a:lnTo>
                    <a:pt x="2272" y="8559"/>
                  </a:lnTo>
                  <a:lnTo>
                    <a:pt x="2200" y="8586"/>
                  </a:lnTo>
                  <a:lnTo>
                    <a:pt x="2128" y="8610"/>
                  </a:lnTo>
                  <a:lnTo>
                    <a:pt x="2057" y="8631"/>
                  </a:lnTo>
                  <a:lnTo>
                    <a:pt x="1986" y="8650"/>
                  </a:lnTo>
                  <a:lnTo>
                    <a:pt x="1986" y="8650"/>
                  </a:lnTo>
                  <a:lnTo>
                    <a:pt x="1912" y="8668"/>
                  </a:lnTo>
                  <a:lnTo>
                    <a:pt x="1840" y="8683"/>
                  </a:lnTo>
                  <a:lnTo>
                    <a:pt x="1769" y="8694"/>
                  </a:lnTo>
                  <a:lnTo>
                    <a:pt x="1699" y="8703"/>
                  </a:lnTo>
                  <a:lnTo>
                    <a:pt x="1629" y="8710"/>
                  </a:lnTo>
                  <a:lnTo>
                    <a:pt x="1561" y="8714"/>
                  </a:lnTo>
                  <a:lnTo>
                    <a:pt x="1494" y="8715"/>
                  </a:lnTo>
                  <a:lnTo>
                    <a:pt x="1428" y="8714"/>
                  </a:lnTo>
                  <a:lnTo>
                    <a:pt x="1363" y="8709"/>
                  </a:lnTo>
                  <a:lnTo>
                    <a:pt x="1298" y="8701"/>
                  </a:lnTo>
                  <a:lnTo>
                    <a:pt x="1235" y="8692"/>
                  </a:lnTo>
                  <a:lnTo>
                    <a:pt x="1173" y="8679"/>
                  </a:lnTo>
                  <a:lnTo>
                    <a:pt x="1112" y="8663"/>
                  </a:lnTo>
                  <a:lnTo>
                    <a:pt x="1053" y="8645"/>
                  </a:lnTo>
                  <a:lnTo>
                    <a:pt x="995" y="8625"/>
                  </a:lnTo>
                  <a:lnTo>
                    <a:pt x="937" y="8601"/>
                  </a:lnTo>
                  <a:lnTo>
                    <a:pt x="937" y="8601"/>
                  </a:lnTo>
                  <a:close/>
                  <a:moveTo>
                    <a:pt x="4571" y="1153"/>
                  </a:moveTo>
                  <a:lnTo>
                    <a:pt x="4571" y="1153"/>
                  </a:lnTo>
                  <a:lnTo>
                    <a:pt x="4528" y="1135"/>
                  </a:lnTo>
                  <a:lnTo>
                    <a:pt x="4484" y="1119"/>
                  </a:lnTo>
                  <a:lnTo>
                    <a:pt x="4440" y="1106"/>
                  </a:lnTo>
                  <a:lnTo>
                    <a:pt x="4395" y="1095"/>
                  </a:lnTo>
                  <a:lnTo>
                    <a:pt x="4348" y="1086"/>
                  </a:lnTo>
                  <a:lnTo>
                    <a:pt x="4302" y="1078"/>
                  </a:lnTo>
                  <a:lnTo>
                    <a:pt x="4254" y="1073"/>
                  </a:lnTo>
                  <a:lnTo>
                    <a:pt x="4206" y="1070"/>
                  </a:lnTo>
                  <a:lnTo>
                    <a:pt x="4157" y="1069"/>
                  </a:lnTo>
                  <a:lnTo>
                    <a:pt x="4108" y="1070"/>
                  </a:lnTo>
                  <a:lnTo>
                    <a:pt x="4058" y="1073"/>
                  </a:lnTo>
                  <a:lnTo>
                    <a:pt x="4007" y="1078"/>
                  </a:lnTo>
                  <a:lnTo>
                    <a:pt x="3957" y="1084"/>
                  </a:lnTo>
                  <a:lnTo>
                    <a:pt x="3905" y="1093"/>
                  </a:lnTo>
                  <a:lnTo>
                    <a:pt x="3854" y="1104"/>
                  </a:lnTo>
                  <a:lnTo>
                    <a:pt x="3801" y="1117"/>
                  </a:lnTo>
                  <a:lnTo>
                    <a:pt x="3748" y="1131"/>
                  </a:lnTo>
                  <a:lnTo>
                    <a:pt x="3695" y="1146"/>
                  </a:lnTo>
                  <a:lnTo>
                    <a:pt x="3642" y="1164"/>
                  </a:lnTo>
                  <a:lnTo>
                    <a:pt x="3587" y="1185"/>
                  </a:lnTo>
                  <a:lnTo>
                    <a:pt x="3535" y="1206"/>
                  </a:lnTo>
                  <a:lnTo>
                    <a:pt x="3479" y="1229"/>
                  </a:lnTo>
                  <a:lnTo>
                    <a:pt x="3425" y="1255"/>
                  </a:lnTo>
                  <a:lnTo>
                    <a:pt x="3370" y="1281"/>
                  </a:lnTo>
                  <a:lnTo>
                    <a:pt x="3315" y="1309"/>
                  </a:lnTo>
                  <a:lnTo>
                    <a:pt x="3259" y="1340"/>
                  </a:lnTo>
                  <a:lnTo>
                    <a:pt x="3205" y="1371"/>
                  </a:lnTo>
                  <a:lnTo>
                    <a:pt x="3150" y="1405"/>
                  </a:lnTo>
                  <a:lnTo>
                    <a:pt x="3094" y="1441"/>
                  </a:lnTo>
                  <a:lnTo>
                    <a:pt x="3037" y="1477"/>
                  </a:lnTo>
                  <a:lnTo>
                    <a:pt x="2982" y="1516"/>
                  </a:lnTo>
                  <a:lnTo>
                    <a:pt x="2926" y="1555"/>
                  </a:lnTo>
                  <a:lnTo>
                    <a:pt x="2871" y="1597"/>
                  </a:lnTo>
                  <a:lnTo>
                    <a:pt x="2815" y="1640"/>
                  </a:lnTo>
                  <a:lnTo>
                    <a:pt x="2759" y="1684"/>
                  </a:lnTo>
                  <a:lnTo>
                    <a:pt x="2704" y="1730"/>
                  </a:lnTo>
                  <a:lnTo>
                    <a:pt x="2648" y="1778"/>
                  </a:lnTo>
                  <a:lnTo>
                    <a:pt x="2593" y="1826"/>
                  </a:lnTo>
                  <a:lnTo>
                    <a:pt x="2539" y="1876"/>
                  </a:lnTo>
                  <a:lnTo>
                    <a:pt x="2483" y="1929"/>
                  </a:lnTo>
                  <a:lnTo>
                    <a:pt x="2429" y="1982"/>
                  </a:lnTo>
                  <a:lnTo>
                    <a:pt x="2375" y="2037"/>
                  </a:lnTo>
                  <a:lnTo>
                    <a:pt x="2320" y="2092"/>
                  </a:lnTo>
                  <a:lnTo>
                    <a:pt x="2266" y="2150"/>
                  </a:lnTo>
                  <a:lnTo>
                    <a:pt x="2213" y="2208"/>
                  </a:lnTo>
                  <a:lnTo>
                    <a:pt x="2159" y="2268"/>
                  </a:lnTo>
                  <a:lnTo>
                    <a:pt x="2106" y="2330"/>
                  </a:lnTo>
                  <a:lnTo>
                    <a:pt x="2054" y="2392"/>
                  </a:lnTo>
                  <a:lnTo>
                    <a:pt x="2002" y="2455"/>
                  </a:lnTo>
                  <a:lnTo>
                    <a:pt x="1951" y="2521"/>
                  </a:lnTo>
                  <a:lnTo>
                    <a:pt x="1899" y="2587"/>
                  </a:lnTo>
                  <a:lnTo>
                    <a:pt x="1849" y="2654"/>
                  </a:lnTo>
                  <a:lnTo>
                    <a:pt x="1798" y="2723"/>
                  </a:lnTo>
                  <a:lnTo>
                    <a:pt x="1749" y="2792"/>
                  </a:lnTo>
                  <a:lnTo>
                    <a:pt x="1700" y="2863"/>
                  </a:lnTo>
                  <a:lnTo>
                    <a:pt x="1651" y="2935"/>
                  </a:lnTo>
                  <a:lnTo>
                    <a:pt x="1603" y="3008"/>
                  </a:lnTo>
                  <a:lnTo>
                    <a:pt x="1557" y="3082"/>
                  </a:lnTo>
                  <a:lnTo>
                    <a:pt x="1510" y="3158"/>
                  </a:lnTo>
                  <a:lnTo>
                    <a:pt x="1465" y="3234"/>
                  </a:lnTo>
                  <a:lnTo>
                    <a:pt x="1420" y="3310"/>
                  </a:lnTo>
                  <a:lnTo>
                    <a:pt x="1376" y="3389"/>
                  </a:lnTo>
                  <a:lnTo>
                    <a:pt x="1332" y="3468"/>
                  </a:lnTo>
                  <a:lnTo>
                    <a:pt x="1289" y="3548"/>
                  </a:lnTo>
                  <a:lnTo>
                    <a:pt x="1289" y="3548"/>
                  </a:lnTo>
                  <a:lnTo>
                    <a:pt x="1248" y="3630"/>
                  </a:lnTo>
                  <a:lnTo>
                    <a:pt x="1208" y="3710"/>
                  </a:lnTo>
                  <a:lnTo>
                    <a:pt x="1169" y="3790"/>
                  </a:lnTo>
                  <a:lnTo>
                    <a:pt x="1132" y="3871"/>
                  </a:lnTo>
                  <a:lnTo>
                    <a:pt x="1096" y="3951"/>
                  </a:lnTo>
                  <a:lnTo>
                    <a:pt x="1061" y="4031"/>
                  </a:lnTo>
                  <a:lnTo>
                    <a:pt x="1027" y="4112"/>
                  </a:lnTo>
                  <a:lnTo>
                    <a:pt x="995" y="4192"/>
                  </a:lnTo>
                  <a:lnTo>
                    <a:pt x="964" y="4272"/>
                  </a:lnTo>
                  <a:lnTo>
                    <a:pt x="934" y="4351"/>
                  </a:lnTo>
                  <a:lnTo>
                    <a:pt x="907" y="4429"/>
                  </a:lnTo>
                  <a:lnTo>
                    <a:pt x="880" y="4508"/>
                  </a:lnTo>
                  <a:lnTo>
                    <a:pt x="854" y="4587"/>
                  </a:lnTo>
                  <a:lnTo>
                    <a:pt x="830" y="4665"/>
                  </a:lnTo>
                  <a:lnTo>
                    <a:pt x="808" y="4742"/>
                  </a:lnTo>
                  <a:lnTo>
                    <a:pt x="786" y="4820"/>
                  </a:lnTo>
                  <a:lnTo>
                    <a:pt x="765" y="4896"/>
                  </a:lnTo>
                  <a:lnTo>
                    <a:pt x="747" y="4972"/>
                  </a:lnTo>
                  <a:lnTo>
                    <a:pt x="729" y="5048"/>
                  </a:lnTo>
                  <a:lnTo>
                    <a:pt x="712" y="5123"/>
                  </a:lnTo>
                  <a:lnTo>
                    <a:pt x="698" y="5197"/>
                  </a:lnTo>
                  <a:lnTo>
                    <a:pt x="684" y="5270"/>
                  </a:lnTo>
                  <a:lnTo>
                    <a:pt x="672" y="5344"/>
                  </a:lnTo>
                  <a:lnTo>
                    <a:pt x="660" y="5416"/>
                  </a:lnTo>
                  <a:lnTo>
                    <a:pt x="651" y="5488"/>
                  </a:lnTo>
                  <a:lnTo>
                    <a:pt x="642" y="5559"/>
                  </a:lnTo>
                  <a:lnTo>
                    <a:pt x="636" y="5630"/>
                  </a:lnTo>
                  <a:lnTo>
                    <a:pt x="631" y="5698"/>
                  </a:lnTo>
                  <a:lnTo>
                    <a:pt x="625" y="5767"/>
                  </a:lnTo>
                  <a:lnTo>
                    <a:pt x="623" y="5835"/>
                  </a:lnTo>
                  <a:lnTo>
                    <a:pt x="622" y="5901"/>
                  </a:lnTo>
                  <a:lnTo>
                    <a:pt x="622" y="5967"/>
                  </a:lnTo>
                  <a:lnTo>
                    <a:pt x="622" y="6031"/>
                  </a:lnTo>
                  <a:lnTo>
                    <a:pt x="624" y="6096"/>
                  </a:lnTo>
                  <a:lnTo>
                    <a:pt x="628" y="6158"/>
                  </a:lnTo>
                  <a:lnTo>
                    <a:pt x="633" y="6220"/>
                  </a:lnTo>
                  <a:lnTo>
                    <a:pt x="640" y="6281"/>
                  </a:lnTo>
                  <a:lnTo>
                    <a:pt x="647" y="6340"/>
                  </a:lnTo>
                  <a:lnTo>
                    <a:pt x="655" y="6398"/>
                  </a:lnTo>
                  <a:lnTo>
                    <a:pt x="665" y="6455"/>
                  </a:lnTo>
                  <a:lnTo>
                    <a:pt x="677" y="6512"/>
                  </a:lnTo>
                  <a:lnTo>
                    <a:pt x="690" y="6566"/>
                  </a:lnTo>
                  <a:lnTo>
                    <a:pt x="704" y="6619"/>
                  </a:lnTo>
                  <a:lnTo>
                    <a:pt x="720" y="6672"/>
                  </a:lnTo>
                  <a:lnTo>
                    <a:pt x="738" y="6723"/>
                  </a:lnTo>
                  <a:lnTo>
                    <a:pt x="756" y="6772"/>
                  </a:lnTo>
                  <a:lnTo>
                    <a:pt x="775" y="6821"/>
                  </a:lnTo>
                  <a:lnTo>
                    <a:pt x="796" y="6867"/>
                  </a:lnTo>
                  <a:lnTo>
                    <a:pt x="818" y="6913"/>
                  </a:lnTo>
                  <a:lnTo>
                    <a:pt x="841" y="6957"/>
                  </a:lnTo>
                  <a:lnTo>
                    <a:pt x="866" y="6998"/>
                  </a:lnTo>
                  <a:lnTo>
                    <a:pt x="893" y="7039"/>
                  </a:lnTo>
                  <a:lnTo>
                    <a:pt x="920" y="7078"/>
                  </a:lnTo>
                  <a:lnTo>
                    <a:pt x="948" y="7115"/>
                  </a:lnTo>
                  <a:lnTo>
                    <a:pt x="979" y="7152"/>
                  </a:lnTo>
                  <a:lnTo>
                    <a:pt x="1010" y="7185"/>
                  </a:lnTo>
                  <a:lnTo>
                    <a:pt x="1043" y="7218"/>
                  </a:lnTo>
                  <a:lnTo>
                    <a:pt x="1078" y="7249"/>
                  </a:lnTo>
                  <a:lnTo>
                    <a:pt x="1112" y="7277"/>
                  </a:lnTo>
                  <a:lnTo>
                    <a:pt x="1149" y="7304"/>
                  </a:lnTo>
                  <a:lnTo>
                    <a:pt x="1187" y="7330"/>
                  </a:lnTo>
                  <a:lnTo>
                    <a:pt x="1226" y="7353"/>
                  </a:lnTo>
                  <a:lnTo>
                    <a:pt x="1267" y="7375"/>
                  </a:lnTo>
                  <a:lnTo>
                    <a:pt x="1309" y="7395"/>
                  </a:lnTo>
                  <a:lnTo>
                    <a:pt x="1309" y="7395"/>
                  </a:lnTo>
                  <a:lnTo>
                    <a:pt x="1353" y="7413"/>
                  </a:lnTo>
                  <a:lnTo>
                    <a:pt x="1397" y="7428"/>
                  </a:lnTo>
                  <a:lnTo>
                    <a:pt x="1441" y="7441"/>
                  </a:lnTo>
                  <a:lnTo>
                    <a:pt x="1486" y="7453"/>
                  </a:lnTo>
                  <a:lnTo>
                    <a:pt x="1532" y="7462"/>
                  </a:lnTo>
                  <a:lnTo>
                    <a:pt x="1579" y="7469"/>
                  </a:lnTo>
                  <a:lnTo>
                    <a:pt x="1627" y="7475"/>
                  </a:lnTo>
                  <a:lnTo>
                    <a:pt x="1674" y="7477"/>
                  </a:lnTo>
                  <a:lnTo>
                    <a:pt x="1723" y="7479"/>
                  </a:lnTo>
                  <a:lnTo>
                    <a:pt x="1773" y="7477"/>
                  </a:lnTo>
                  <a:lnTo>
                    <a:pt x="1823" y="7475"/>
                  </a:lnTo>
                  <a:lnTo>
                    <a:pt x="1873" y="7469"/>
                  </a:lnTo>
                  <a:lnTo>
                    <a:pt x="1924" y="7463"/>
                  </a:lnTo>
                  <a:lnTo>
                    <a:pt x="1975" y="7454"/>
                  </a:lnTo>
                  <a:lnTo>
                    <a:pt x="2027" y="7444"/>
                  </a:lnTo>
                  <a:lnTo>
                    <a:pt x="2080" y="7431"/>
                  </a:lnTo>
                  <a:lnTo>
                    <a:pt x="2132" y="7417"/>
                  </a:lnTo>
                  <a:lnTo>
                    <a:pt x="2185" y="7401"/>
                  </a:lnTo>
                  <a:lnTo>
                    <a:pt x="2239" y="7383"/>
                  </a:lnTo>
                  <a:lnTo>
                    <a:pt x="2292" y="7362"/>
                  </a:lnTo>
                  <a:lnTo>
                    <a:pt x="2346" y="7342"/>
                  </a:lnTo>
                  <a:lnTo>
                    <a:pt x="2400" y="7318"/>
                  </a:lnTo>
                  <a:lnTo>
                    <a:pt x="2456" y="7292"/>
                  </a:lnTo>
                  <a:lnTo>
                    <a:pt x="2510" y="7267"/>
                  </a:lnTo>
                  <a:lnTo>
                    <a:pt x="2566" y="7237"/>
                  </a:lnTo>
                  <a:lnTo>
                    <a:pt x="2620" y="7207"/>
                  </a:lnTo>
                  <a:lnTo>
                    <a:pt x="2675" y="7175"/>
                  </a:lnTo>
                  <a:lnTo>
                    <a:pt x="2731" y="7143"/>
                  </a:lnTo>
                  <a:lnTo>
                    <a:pt x="2787" y="7106"/>
                  </a:lnTo>
                  <a:lnTo>
                    <a:pt x="2842" y="7070"/>
                  </a:lnTo>
                  <a:lnTo>
                    <a:pt x="2898" y="7031"/>
                  </a:lnTo>
                  <a:lnTo>
                    <a:pt x="2955" y="6991"/>
                  </a:lnTo>
                  <a:lnTo>
                    <a:pt x="3010" y="6950"/>
                  </a:lnTo>
                  <a:lnTo>
                    <a:pt x="3066" y="6907"/>
                  </a:lnTo>
                  <a:lnTo>
                    <a:pt x="3121" y="6864"/>
                  </a:lnTo>
                  <a:lnTo>
                    <a:pt x="3177" y="6817"/>
                  </a:lnTo>
                  <a:lnTo>
                    <a:pt x="3232" y="6769"/>
                  </a:lnTo>
                  <a:lnTo>
                    <a:pt x="3287" y="6720"/>
                  </a:lnTo>
                  <a:lnTo>
                    <a:pt x="3342" y="6670"/>
                  </a:lnTo>
                  <a:lnTo>
                    <a:pt x="3398" y="6618"/>
                  </a:lnTo>
                  <a:lnTo>
                    <a:pt x="3452" y="6565"/>
                  </a:lnTo>
                  <a:lnTo>
                    <a:pt x="3506" y="6511"/>
                  </a:lnTo>
                  <a:lnTo>
                    <a:pt x="3560" y="6455"/>
                  </a:lnTo>
                  <a:lnTo>
                    <a:pt x="3615" y="6397"/>
                  </a:lnTo>
                  <a:lnTo>
                    <a:pt x="3668" y="6339"/>
                  </a:lnTo>
                  <a:lnTo>
                    <a:pt x="3721" y="6280"/>
                  </a:lnTo>
                  <a:lnTo>
                    <a:pt x="3774" y="6218"/>
                  </a:lnTo>
                  <a:lnTo>
                    <a:pt x="3826" y="6156"/>
                  </a:lnTo>
                  <a:lnTo>
                    <a:pt x="3878" y="6092"/>
                  </a:lnTo>
                  <a:lnTo>
                    <a:pt x="3930" y="6026"/>
                  </a:lnTo>
                  <a:lnTo>
                    <a:pt x="3981" y="5960"/>
                  </a:lnTo>
                  <a:lnTo>
                    <a:pt x="4032" y="5893"/>
                  </a:lnTo>
                  <a:lnTo>
                    <a:pt x="4082" y="5825"/>
                  </a:lnTo>
                  <a:lnTo>
                    <a:pt x="4131" y="5755"/>
                  </a:lnTo>
                  <a:lnTo>
                    <a:pt x="4180" y="5684"/>
                  </a:lnTo>
                  <a:lnTo>
                    <a:pt x="4228" y="5612"/>
                  </a:lnTo>
                  <a:lnTo>
                    <a:pt x="4276" y="5539"/>
                  </a:lnTo>
                  <a:lnTo>
                    <a:pt x="4324" y="5466"/>
                  </a:lnTo>
                  <a:lnTo>
                    <a:pt x="4370" y="5389"/>
                  </a:lnTo>
                  <a:lnTo>
                    <a:pt x="4416" y="5313"/>
                  </a:lnTo>
                  <a:lnTo>
                    <a:pt x="4461" y="5237"/>
                  </a:lnTo>
                  <a:lnTo>
                    <a:pt x="4505" y="5158"/>
                  </a:lnTo>
                  <a:lnTo>
                    <a:pt x="4549" y="5079"/>
                  </a:lnTo>
                  <a:lnTo>
                    <a:pt x="4591" y="4999"/>
                  </a:lnTo>
                  <a:lnTo>
                    <a:pt x="4591" y="4999"/>
                  </a:lnTo>
                  <a:lnTo>
                    <a:pt x="4633" y="4918"/>
                  </a:lnTo>
                  <a:lnTo>
                    <a:pt x="4673" y="4838"/>
                  </a:lnTo>
                  <a:lnTo>
                    <a:pt x="4711" y="4756"/>
                  </a:lnTo>
                  <a:lnTo>
                    <a:pt x="4749" y="4676"/>
                  </a:lnTo>
                  <a:lnTo>
                    <a:pt x="4785" y="4596"/>
                  </a:lnTo>
                  <a:lnTo>
                    <a:pt x="4820" y="4516"/>
                  </a:lnTo>
                  <a:lnTo>
                    <a:pt x="4853" y="4436"/>
                  </a:lnTo>
                  <a:lnTo>
                    <a:pt x="4886" y="4356"/>
                  </a:lnTo>
                  <a:lnTo>
                    <a:pt x="4917" y="4276"/>
                  </a:lnTo>
                  <a:lnTo>
                    <a:pt x="4945" y="4197"/>
                  </a:lnTo>
                  <a:lnTo>
                    <a:pt x="4974" y="4118"/>
                  </a:lnTo>
                  <a:lnTo>
                    <a:pt x="5001" y="4039"/>
                  </a:lnTo>
                  <a:lnTo>
                    <a:pt x="5027" y="3960"/>
                  </a:lnTo>
                  <a:lnTo>
                    <a:pt x="5051" y="3883"/>
                  </a:lnTo>
                  <a:lnTo>
                    <a:pt x="5073" y="3805"/>
                  </a:lnTo>
                  <a:lnTo>
                    <a:pt x="5095" y="3728"/>
                  </a:lnTo>
                  <a:lnTo>
                    <a:pt x="5116" y="3652"/>
                  </a:lnTo>
                  <a:lnTo>
                    <a:pt x="5134" y="3575"/>
                  </a:lnTo>
                  <a:lnTo>
                    <a:pt x="5152" y="3499"/>
                  </a:lnTo>
                  <a:lnTo>
                    <a:pt x="5167" y="3424"/>
                  </a:lnTo>
                  <a:lnTo>
                    <a:pt x="5183" y="3351"/>
                  </a:lnTo>
                  <a:lnTo>
                    <a:pt x="5196" y="3277"/>
                  </a:lnTo>
                  <a:lnTo>
                    <a:pt x="5209" y="3203"/>
                  </a:lnTo>
                  <a:lnTo>
                    <a:pt x="5219" y="3131"/>
                  </a:lnTo>
                  <a:lnTo>
                    <a:pt x="5229" y="3059"/>
                  </a:lnTo>
                  <a:lnTo>
                    <a:pt x="5237" y="2989"/>
                  </a:lnTo>
                  <a:lnTo>
                    <a:pt x="5245" y="2918"/>
                  </a:lnTo>
                  <a:lnTo>
                    <a:pt x="5250" y="2849"/>
                  </a:lnTo>
                  <a:lnTo>
                    <a:pt x="5254" y="2781"/>
                  </a:lnTo>
                  <a:lnTo>
                    <a:pt x="5258" y="2712"/>
                  </a:lnTo>
                  <a:lnTo>
                    <a:pt x="5259" y="2646"/>
                  </a:lnTo>
                  <a:lnTo>
                    <a:pt x="5259" y="2581"/>
                  </a:lnTo>
                  <a:lnTo>
                    <a:pt x="5258" y="2516"/>
                  </a:lnTo>
                  <a:lnTo>
                    <a:pt x="5256" y="2451"/>
                  </a:lnTo>
                  <a:lnTo>
                    <a:pt x="5253" y="2389"/>
                  </a:lnTo>
                  <a:lnTo>
                    <a:pt x="5247" y="2327"/>
                  </a:lnTo>
                  <a:lnTo>
                    <a:pt x="5241" y="2267"/>
                  </a:lnTo>
                  <a:lnTo>
                    <a:pt x="5233" y="2207"/>
                  </a:lnTo>
                  <a:lnTo>
                    <a:pt x="5224" y="2149"/>
                  </a:lnTo>
                  <a:lnTo>
                    <a:pt x="5214" y="2091"/>
                  </a:lnTo>
                  <a:lnTo>
                    <a:pt x="5202" y="2035"/>
                  </a:lnTo>
                  <a:lnTo>
                    <a:pt x="5189" y="1981"/>
                  </a:lnTo>
                  <a:lnTo>
                    <a:pt x="5175" y="1927"/>
                  </a:lnTo>
                  <a:lnTo>
                    <a:pt x="5160" y="1875"/>
                  </a:lnTo>
                  <a:lnTo>
                    <a:pt x="5143" y="1825"/>
                  </a:lnTo>
                  <a:lnTo>
                    <a:pt x="5125" y="1774"/>
                  </a:lnTo>
                  <a:lnTo>
                    <a:pt x="5105" y="1726"/>
                  </a:lnTo>
                  <a:lnTo>
                    <a:pt x="5085" y="1680"/>
                  </a:lnTo>
                  <a:lnTo>
                    <a:pt x="5063" y="1635"/>
                  </a:lnTo>
                  <a:lnTo>
                    <a:pt x="5039" y="1591"/>
                  </a:lnTo>
                  <a:lnTo>
                    <a:pt x="5014" y="1549"/>
                  </a:lnTo>
                  <a:lnTo>
                    <a:pt x="4988" y="1508"/>
                  </a:lnTo>
                  <a:lnTo>
                    <a:pt x="4961" y="1469"/>
                  </a:lnTo>
                  <a:lnTo>
                    <a:pt x="4932" y="1432"/>
                  </a:lnTo>
                  <a:lnTo>
                    <a:pt x="4901" y="1396"/>
                  </a:lnTo>
                  <a:lnTo>
                    <a:pt x="4870" y="1362"/>
                  </a:lnTo>
                  <a:lnTo>
                    <a:pt x="4838" y="1330"/>
                  </a:lnTo>
                  <a:lnTo>
                    <a:pt x="4803" y="1299"/>
                  </a:lnTo>
                  <a:lnTo>
                    <a:pt x="4768" y="1270"/>
                  </a:lnTo>
                  <a:lnTo>
                    <a:pt x="4731" y="1243"/>
                  </a:lnTo>
                  <a:lnTo>
                    <a:pt x="4693" y="1217"/>
                  </a:lnTo>
                  <a:lnTo>
                    <a:pt x="4653" y="1194"/>
                  </a:lnTo>
                  <a:lnTo>
                    <a:pt x="4613" y="1172"/>
                  </a:lnTo>
                  <a:lnTo>
                    <a:pt x="4571" y="1153"/>
                  </a:lnTo>
                  <a:lnTo>
                    <a:pt x="4571" y="1153"/>
                  </a:lnTo>
                  <a:close/>
                </a:path>
              </a:pathLst>
            </a:custGeom>
            <a:solidFill>
              <a:srgbClr val="CC2A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 name="Freeform 47">
              <a:extLst>
                <a:ext uri="{FF2B5EF4-FFF2-40B4-BE49-F238E27FC236}">
                  <a16:creationId xmlns:a16="http://schemas.microsoft.com/office/drawing/2014/main" id="{7897AF76-EA18-4295-81D3-CDD59B590DD5}"/>
                </a:ext>
              </a:extLst>
            </p:cNvPr>
            <p:cNvSpPr>
              <a:spLocks/>
            </p:cNvSpPr>
            <p:nvPr/>
          </p:nvSpPr>
          <p:spPr bwMode="auto">
            <a:xfrm rot="20066289">
              <a:off x="9281147" y="3385832"/>
              <a:ext cx="502664" cy="619859"/>
            </a:xfrm>
            <a:custGeom>
              <a:avLst/>
              <a:gdLst>
                <a:gd name="T0" fmla="*/ 1426 w 1426"/>
                <a:gd name="T1" fmla="*/ 0 h 1758"/>
                <a:gd name="T2" fmla="*/ 1426 w 1426"/>
                <a:gd name="T3" fmla="*/ 0 h 1758"/>
                <a:gd name="T4" fmla="*/ 1246 w 1426"/>
                <a:gd name="T5" fmla="*/ 238 h 1758"/>
                <a:gd name="T6" fmla="*/ 1056 w 1426"/>
                <a:gd name="T7" fmla="*/ 488 h 1758"/>
                <a:gd name="T8" fmla="*/ 833 w 1426"/>
                <a:gd name="T9" fmla="*/ 782 h 1758"/>
                <a:gd name="T10" fmla="*/ 598 w 1426"/>
                <a:gd name="T11" fmla="*/ 1088 h 1758"/>
                <a:gd name="T12" fmla="*/ 483 w 1426"/>
                <a:gd name="T13" fmla="*/ 1236 h 1758"/>
                <a:gd name="T14" fmla="*/ 375 w 1426"/>
                <a:gd name="T15" fmla="*/ 1374 h 1758"/>
                <a:gd name="T16" fmla="*/ 276 w 1426"/>
                <a:gd name="T17" fmla="*/ 1499 h 1758"/>
                <a:gd name="T18" fmla="*/ 188 w 1426"/>
                <a:gd name="T19" fmla="*/ 1608 h 1758"/>
                <a:gd name="T20" fmla="*/ 116 w 1426"/>
                <a:gd name="T21" fmla="*/ 1694 h 1758"/>
                <a:gd name="T22" fmla="*/ 86 w 1426"/>
                <a:gd name="T23" fmla="*/ 1729 h 1758"/>
                <a:gd name="T24" fmla="*/ 62 w 1426"/>
                <a:gd name="T25" fmla="*/ 1758 h 1758"/>
                <a:gd name="T26" fmla="*/ 0 w 1426"/>
                <a:gd name="T27" fmla="*/ 1448 h 1758"/>
                <a:gd name="T28" fmla="*/ 0 w 1426"/>
                <a:gd name="T29" fmla="*/ 1448 h 1758"/>
                <a:gd name="T30" fmla="*/ 43 w 1426"/>
                <a:gd name="T31" fmla="*/ 1397 h 1758"/>
                <a:gd name="T32" fmla="*/ 162 w 1426"/>
                <a:gd name="T33" fmla="*/ 1264 h 1758"/>
                <a:gd name="T34" fmla="*/ 339 w 1426"/>
                <a:gd name="T35" fmla="*/ 1072 h 1758"/>
                <a:gd name="T36" fmla="*/ 443 w 1426"/>
                <a:gd name="T37" fmla="*/ 959 h 1758"/>
                <a:gd name="T38" fmla="*/ 554 w 1426"/>
                <a:gd name="T39" fmla="*/ 840 h 1758"/>
                <a:gd name="T40" fmla="*/ 670 w 1426"/>
                <a:gd name="T41" fmla="*/ 718 h 1758"/>
                <a:gd name="T42" fmla="*/ 789 w 1426"/>
                <a:gd name="T43" fmla="*/ 595 h 1758"/>
                <a:gd name="T44" fmla="*/ 908 w 1426"/>
                <a:gd name="T45" fmla="*/ 473 h 1758"/>
                <a:gd name="T46" fmla="*/ 1024 w 1426"/>
                <a:gd name="T47" fmla="*/ 357 h 1758"/>
                <a:gd name="T48" fmla="*/ 1136 w 1426"/>
                <a:gd name="T49" fmla="*/ 249 h 1758"/>
                <a:gd name="T50" fmla="*/ 1191 w 1426"/>
                <a:gd name="T51" fmla="*/ 198 h 1758"/>
                <a:gd name="T52" fmla="*/ 1242 w 1426"/>
                <a:gd name="T53" fmla="*/ 152 h 1758"/>
                <a:gd name="T54" fmla="*/ 1293 w 1426"/>
                <a:gd name="T55" fmla="*/ 108 h 1758"/>
                <a:gd name="T56" fmla="*/ 1340 w 1426"/>
                <a:gd name="T57" fmla="*/ 68 h 1758"/>
                <a:gd name="T58" fmla="*/ 1384 w 1426"/>
                <a:gd name="T59" fmla="*/ 31 h 1758"/>
                <a:gd name="T60" fmla="*/ 1426 w 1426"/>
                <a:gd name="T61" fmla="*/ 0 h 1758"/>
                <a:gd name="T62" fmla="*/ 1426 w 1426"/>
                <a:gd name="T63" fmla="*/ 0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6" h="1758">
                  <a:moveTo>
                    <a:pt x="1426" y="0"/>
                  </a:moveTo>
                  <a:lnTo>
                    <a:pt x="1426" y="0"/>
                  </a:lnTo>
                  <a:lnTo>
                    <a:pt x="1246" y="238"/>
                  </a:lnTo>
                  <a:lnTo>
                    <a:pt x="1056" y="488"/>
                  </a:lnTo>
                  <a:lnTo>
                    <a:pt x="833" y="782"/>
                  </a:lnTo>
                  <a:lnTo>
                    <a:pt x="598" y="1088"/>
                  </a:lnTo>
                  <a:lnTo>
                    <a:pt x="483" y="1236"/>
                  </a:lnTo>
                  <a:lnTo>
                    <a:pt x="375" y="1374"/>
                  </a:lnTo>
                  <a:lnTo>
                    <a:pt x="276" y="1499"/>
                  </a:lnTo>
                  <a:lnTo>
                    <a:pt x="188" y="1608"/>
                  </a:lnTo>
                  <a:lnTo>
                    <a:pt x="116" y="1694"/>
                  </a:lnTo>
                  <a:lnTo>
                    <a:pt x="86" y="1729"/>
                  </a:lnTo>
                  <a:lnTo>
                    <a:pt x="62" y="1758"/>
                  </a:lnTo>
                  <a:lnTo>
                    <a:pt x="0" y="1448"/>
                  </a:lnTo>
                  <a:lnTo>
                    <a:pt x="0" y="1448"/>
                  </a:lnTo>
                  <a:lnTo>
                    <a:pt x="43" y="1397"/>
                  </a:lnTo>
                  <a:lnTo>
                    <a:pt x="162" y="1264"/>
                  </a:lnTo>
                  <a:lnTo>
                    <a:pt x="339" y="1072"/>
                  </a:lnTo>
                  <a:lnTo>
                    <a:pt x="443" y="959"/>
                  </a:lnTo>
                  <a:lnTo>
                    <a:pt x="554" y="840"/>
                  </a:lnTo>
                  <a:lnTo>
                    <a:pt x="670" y="718"/>
                  </a:lnTo>
                  <a:lnTo>
                    <a:pt x="789" y="595"/>
                  </a:lnTo>
                  <a:lnTo>
                    <a:pt x="908" y="473"/>
                  </a:lnTo>
                  <a:lnTo>
                    <a:pt x="1024" y="357"/>
                  </a:lnTo>
                  <a:lnTo>
                    <a:pt x="1136" y="249"/>
                  </a:lnTo>
                  <a:lnTo>
                    <a:pt x="1191" y="198"/>
                  </a:lnTo>
                  <a:lnTo>
                    <a:pt x="1242" y="152"/>
                  </a:lnTo>
                  <a:lnTo>
                    <a:pt x="1293" y="108"/>
                  </a:lnTo>
                  <a:lnTo>
                    <a:pt x="1340" y="68"/>
                  </a:lnTo>
                  <a:lnTo>
                    <a:pt x="1384" y="31"/>
                  </a:lnTo>
                  <a:lnTo>
                    <a:pt x="1426" y="0"/>
                  </a:lnTo>
                  <a:lnTo>
                    <a:pt x="1426" y="0"/>
                  </a:lnTo>
                  <a:close/>
                </a:path>
              </a:pathLst>
            </a:custGeom>
            <a:solidFill>
              <a:srgbClr val="AD3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 name="Freeform 48">
              <a:extLst>
                <a:ext uri="{FF2B5EF4-FFF2-40B4-BE49-F238E27FC236}">
                  <a16:creationId xmlns:a16="http://schemas.microsoft.com/office/drawing/2014/main" id="{7FCF9873-0E35-4168-A20B-510A3C309D48}"/>
                </a:ext>
              </a:extLst>
            </p:cNvPr>
            <p:cNvSpPr>
              <a:spLocks/>
            </p:cNvSpPr>
            <p:nvPr/>
          </p:nvSpPr>
          <p:spPr bwMode="auto">
            <a:xfrm rot="20066289">
              <a:off x="9210312" y="4033554"/>
              <a:ext cx="307811" cy="401002"/>
            </a:xfrm>
            <a:custGeom>
              <a:avLst/>
              <a:gdLst>
                <a:gd name="T0" fmla="*/ 874 w 874"/>
                <a:gd name="T1" fmla="*/ 276 h 1134"/>
                <a:gd name="T2" fmla="*/ 874 w 874"/>
                <a:gd name="T3" fmla="*/ 276 h 1134"/>
                <a:gd name="T4" fmla="*/ 775 w 874"/>
                <a:gd name="T5" fmla="*/ 387 h 1134"/>
                <a:gd name="T6" fmla="*/ 672 w 874"/>
                <a:gd name="T7" fmla="*/ 504 h 1134"/>
                <a:gd name="T8" fmla="*/ 545 w 874"/>
                <a:gd name="T9" fmla="*/ 643 h 1134"/>
                <a:gd name="T10" fmla="*/ 411 w 874"/>
                <a:gd name="T11" fmla="*/ 790 h 1134"/>
                <a:gd name="T12" fmla="*/ 344 w 874"/>
                <a:gd name="T13" fmla="*/ 862 h 1134"/>
                <a:gd name="T14" fmla="*/ 278 w 874"/>
                <a:gd name="T15" fmla="*/ 931 h 1134"/>
                <a:gd name="T16" fmla="*/ 217 w 874"/>
                <a:gd name="T17" fmla="*/ 994 h 1134"/>
                <a:gd name="T18" fmla="*/ 160 w 874"/>
                <a:gd name="T19" fmla="*/ 1050 h 1134"/>
                <a:gd name="T20" fmla="*/ 110 w 874"/>
                <a:gd name="T21" fmla="*/ 1096 h 1134"/>
                <a:gd name="T22" fmla="*/ 88 w 874"/>
                <a:gd name="T23" fmla="*/ 1117 h 1134"/>
                <a:gd name="T24" fmla="*/ 67 w 874"/>
                <a:gd name="T25" fmla="*/ 1134 h 1134"/>
                <a:gd name="T26" fmla="*/ 67 w 874"/>
                <a:gd name="T27" fmla="*/ 1134 h 1134"/>
                <a:gd name="T28" fmla="*/ 57 w 874"/>
                <a:gd name="T29" fmla="*/ 1097 h 1134"/>
                <a:gd name="T30" fmla="*/ 47 w 874"/>
                <a:gd name="T31" fmla="*/ 1057 h 1134"/>
                <a:gd name="T32" fmla="*/ 34 w 874"/>
                <a:gd name="T33" fmla="*/ 1011 h 1134"/>
                <a:gd name="T34" fmla="*/ 21 w 874"/>
                <a:gd name="T35" fmla="*/ 959 h 1134"/>
                <a:gd name="T36" fmla="*/ 11 w 874"/>
                <a:gd name="T37" fmla="*/ 906 h 1134"/>
                <a:gd name="T38" fmla="*/ 7 w 874"/>
                <a:gd name="T39" fmla="*/ 882 h 1134"/>
                <a:gd name="T40" fmla="*/ 3 w 874"/>
                <a:gd name="T41" fmla="*/ 858 h 1134"/>
                <a:gd name="T42" fmla="*/ 2 w 874"/>
                <a:gd name="T43" fmla="*/ 836 h 1134"/>
                <a:gd name="T44" fmla="*/ 0 w 874"/>
                <a:gd name="T45" fmla="*/ 818 h 1134"/>
                <a:gd name="T46" fmla="*/ 0 w 874"/>
                <a:gd name="T47" fmla="*/ 818 h 1134"/>
                <a:gd name="T48" fmla="*/ 107 w 874"/>
                <a:gd name="T49" fmla="*/ 705 h 1134"/>
                <a:gd name="T50" fmla="*/ 353 w 874"/>
                <a:gd name="T51" fmla="*/ 446 h 1134"/>
                <a:gd name="T52" fmla="*/ 492 w 874"/>
                <a:gd name="T53" fmla="*/ 303 h 1134"/>
                <a:gd name="T54" fmla="*/ 622 w 874"/>
                <a:gd name="T55" fmla="*/ 170 h 1134"/>
                <a:gd name="T56" fmla="*/ 680 w 874"/>
                <a:gd name="T57" fmla="*/ 113 h 1134"/>
                <a:gd name="T58" fmla="*/ 729 w 874"/>
                <a:gd name="T59" fmla="*/ 64 h 1134"/>
                <a:gd name="T60" fmla="*/ 770 w 874"/>
                <a:gd name="T61" fmla="*/ 26 h 1134"/>
                <a:gd name="T62" fmla="*/ 799 w 874"/>
                <a:gd name="T63" fmla="*/ 0 h 1134"/>
                <a:gd name="T64" fmla="*/ 874 w 874"/>
                <a:gd name="T65" fmla="*/ 27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4" h="1134">
                  <a:moveTo>
                    <a:pt x="874" y="276"/>
                  </a:moveTo>
                  <a:lnTo>
                    <a:pt x="874" y="276"/>
                  </a:lnTo>
                  <a:lnTo>
                    <a:pt x="775" y="387"/>
                  </a:lnTo>
                  <a:lnTo>
                    <a:pt x="672" y="504"/>
                  </a:lnTo>
                  <a:lnTo>
                    <a:pt x="545" y="643"/>
                  </a:lnTo>
                  <a:lnTo>
                    <a:pt x="411" y="790"/>
                  </a:lnTo>
                  <a:lnTo>
                    <a:pt x="344" y="862"/>
                  </a:lnTo>
                  <a:lnTo>
                    <a:pt x="278" y="931"/>
                  </a:lnTo>
                  <a:lnTo>
                    <a:pt x="217" y="994"/>
                  </a:lnTo>
                  <a:lnTo>
                    <a:pt x="160" y="1050"/>
                  </a:lnTo>
                  <a:lnTo>
                    <a:pt x="110" y="1096"/>
                  </a:lnTo>
                  <a:lnTo>
                    <a:pt x="88" y="1117"/>
                  </a:lnTo>
                  <a:lnTo>
                    <a:pt x="67" y="1134"/>
                  </a:lnTo>
                  <a:lnTo>
                    <a:pt x="67" y="1134"/>
                  </a:lnTo>
                  <a:lnTo>
                    <a:pt x="57" y="1097"/>
                  </a:lnTo>
                  <a:lnTo>
                    <a:pt x="47" y="1057"/>
                  </a:lnTo>
                  <a:lnTo>
                    <a:pt x="34" y="1011"/>
                  </a:lnTo>
                  <a:lnTo>
                    <a:pt x="21" y="959"/>
                  </a:lnTo>
                  <a:lnTo>
                    <a:pt x="11" y="906"/>
                  </a:lnTo>
                  <a:lnTo>
                    <a:pt x="7" y="882"/>
                  </a:lnTo>
                  <a:lnTo>
                    <a:pt x="3" y="858"/>
                  </a:lnTo>
                  <a:lnTo>
                    <a:pt x="2" y="836"/>
                  </a:lnTo>
                  <a:lnTo>
                    <a:pt x="0" y="818"/>
                  </a:lnTo>
                  <a:lnTo>
                    <a:pt x="0" y="818"/>
                  </a:lnTo>
                  <a:lnTo>
                    <a:pt x="107" y="705"/>
                  </a:lnTo>
                  <a:lnTo>
                    <a:pt x="353" y="446"/>
                  </a:lnTo>
                  <a:lnTo>
                    <a:pt x="492" y="303"/>
                  </a:lnTo>
                  <a:lnTo>
                    <a:pt x="622" y="170"/>
                  </a:lnTo>
                  <a:lnTo>
                    <a:pt x="680" y="113"/>
                  </a:lnTo>
                  <a:lnTo>
                    <a:pt x="729" y="64"/>
                  </a:lnTo>
                  <a:lnTo>
                    <a:pt x="770" y="26"/>
                  </a:lnTo>
                  <a:lnTo>
                    <a:pt x="799" y="0"/>
                  </a:lnTo>
                  <a:lnTo>
                    <a:pt x="874" y="2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 name="Freeform 49">
              <a:extLst>
                <a:ext uri="{FF2B5EF4-FFF2-40B4-BE49-F238E27FC236}">
                  <a16:creationId xmlns:a16="http://schemas.microsoft.com/office/drawing/2014/main" id="{93DF4506-F719-4648-ADA5-02E4C56EB559}"/>
                </a:ext>
              </a:extLst>
            </p:cNvPr>
            <p:cNvSpPr>
              <a:spLocks/>
            </p:cNvSpPr>
            <p:nvPr/>
          </p:nvSpPr>
          <p:spPr bwMode="auto">
            <a:xfrm rot="20066289">
              <a:off x="9039511" y="4728584"/>
              <a:ext cx="216033" cy="280984"/>
            </a:xfrm>
            <a:custGeom>
              <a:avLst/>
              <a:gdLst>
                <a:gd name="T0" fmla="*/ 609 w 609"/>
                <a:gd name="T1" fmla="*/ 274 h 796"/>
                <a:gd name="T2" fmla="*/ 609 w 609"/>
                <a:gd name="T3" fmla="*/ 274 h 796"/>
                <a:gd name="T4" fmla="*/ 546 w 609"/>
                <a:gd name="T5" fmla="*/ 332 h 796"/>
                <a:gd name="T6" fmla="*/ 390 w 609"/>
                <a:gd name="T7" fmla="*/ 473 h 796"/>
                <a:gd name="T8" fmla="*/ 295 w 609"/>
                <a:gd name="T9" fmla="*/ 560 h 796"/>
                <a:gd name="T10" fmla="*/ 197 w 609"/>
                <a:gd name="T11" fmla="*/ 645 h 796"/>
                <a:gd name="T12" fmla="*/ 103 w 609"/>
                <a:gd name="T13" fmla="*/ 726 h 796"/>
                <a:gd name="T14" fmla="*/ 20 w 609"/>
                <a:gd name="T15" fmla="*/ 796 h 796"/>
                <a:gd name="T16" fmla="*/ 20 w 609"/>
                <a:gd name="T17" fmla="*/ 796 h 796"/>
                <a:gd name="T18" fmla="*/ 18 w 609"/>
                <a:gd name="T19" fmla="*/ 777 h 796"/>
                <a:gd name="T20" fmla="*/ 10 w 609"/>
                <a:gd name="T21" fmla="*/ 730 h 796"/>
                <a:gd name="T22" fmla="*/ 6 w 609"/>
                <a:gd name="T23" fmla="*/ 699 h 796"/>
                <a:gd name="T24" fmla="*/ 3 w 609"/>
                <a:gd name="T25" fmla="*/ 664 h 796"/>
                <a:gd name="T26" fmla="*/ 1 w 609"/>
                <a:gd name="T27" fmla="*/ 629 h 796"/>
                <a:gd name="T28" fmla="*/ 0 w 609"/>
                <a:gd name="T29" fmla="*/ 595 h 796"/>
                <a:gd name="T30" fmla="*/ 0 w 609"/>
                <a:gd name="T31" fmla="*/ 595 h 796"/>
                <a:gd name="T32" fmla="*/ 67 w 609"/>
                <a:gd name="T33" fmla="*/ 521 h 796"/>
                <a:gd name="T34" fmla="*/ 224 w 609"/>
                <a:gd name="T35" fmla="*/ 349 h 796"/>
                <a:gd name="T36" fmla="*/ 317 w 609"/>
                <a:gd name="T37" fmla="*/ 250 h 796"/>
                <a:gd name="T38" fmla="*/ 409 w 609"/>
                <a:gd name="T39" fmla="*/ 151 h 796"/>
                <a:gd name="T40" fmla="*/ 492 w 609"/>
                <a:gd name="T41" fmla="*/ 65 h 796"/>
                <a:gd name="T42" fmla="*/ 558 w 609"/>
                <a:gd name="T43" fmla="*/ 0 h 796"/>
                <a:gd name="T44" fmla="*/ 609 w 609"/>
                <a:gd name="T45" fmla="*/ 27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9" h="796">
                  <a:moveTo>
                    <a:pt x="609" y="274"/>
                  </a:moveTo>
                  <a:lnTo>
                    <a:pt x="609" y="274"/>
                  </a:lnTo>
                  <a:lnTo>
                    <a:pt x="546" y="332"/>
                  </a:lnTo>
                  <a:lnTo>
                    <a:pt x="390" y="473"/>
                  </a:lnTo>
                  <a:lnTo>
                    <a:pt x="295" y="560"/>
                  </a:lnTo>
                  <a:lnTo>
                    <a:pt x="197" y="645"/>
                  </a:lnTo>
                  <a:lnTo>
                    <a:pt x="103" y="726"/>
                  </a:lnTo>
                  <a:lnTo>
                    <a:pt x="20" y="796"/>
                  </a:lnTo>
                  <a:lnTo>
                    <a:pt x="20" y="796"/>
                  </a:lnTo>
                  <a:lnTo>
                    <a:pt x="18" y="777"/>
                  </a:lnTo>
                  <a:lnTo>
                    <a:pt x="10" y="730"/>
                  </a:lnTo>
                  <a:lnTo>
                    <a:pt x="6" y="699"/>
                  </a:lnTo>
                  <a:lnTo>
                    <a:pt x="3" y="664"/>
                  </a:lnTo>
                  <a:lnTo>
                    <a:pt x="1" y="629"/>
                  </a:lnTo>
                  <a:lnTo>
                    <a:pt x="0" y="595"/>
                  </a:lnTo>
                  <a:lnTo>
                    <a:pt x="0" y="595"/>
                  </a:lnTo>
                  <a:lnTo>
                    <a:pt x="67" y="521"/>
                  </a:lnTo>
                  <a:lnTo>
                    <a:pt x="224" y="349"/>
                  </a:lnTo>
                  <a:lnTo>
                    <a:pt x="317" y="250"/>
                  </a:lnTo>
                  <a:lnTo>
                    <a:pt x="409" y="151"/>
                  </a:lnTo>
                  <a:lnTo>
                    <a:pt x="492" y="65"/>
                  </a:lnTo>
                  <a:lnTo>
                    <a:pt x="558" y="0"/>
                  </a:lnTo>
                  <a:lnTo>
                    <a:pt x="609" y="27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 name="Freeform 50">
              <a:extLst>
                <a:ext uri="{FF2B5EF4-FFF2-40B4-BE49-F238E27FC236}">
                  <a16:creationId xmlns:a16="http://schemas.microsoft.com/office/drawing/2014/main" id="{BCDA34C0-59EA-4455-8DAB-E46C5A57D765}"/>
                </a:ext>
              </a:extLst>
            </p:cNvPr>
            <p:cNvSpPr>
              <a:spLocks/>
            </p:cNvSpPr>
            <p:nvPr/>
          </p:nvSpPr>
          <p:spPr bwMode="auto">
            <a:xfrm rot="20066289">
              <a:off x="9125833" y="4416437"/>
              <a:ext cx="248508" cy="336051"/>
            </a:xfrm>
            <a:custGeom>
              <a:avLst/>
              <a:gdLst>
                <a:gd name="T0" fmla="*/ 620 w 702"/>
                <a:gd name="T1" fmla="*/ 0 h 955"/>
                <a:gd name="T2" fmla="*/ 620 w 702"/>
                <a:gd name="T3" fmla="*/ 0 h 955"/>
                <a:gd name="T4" fmla="*/ 529 w 702"/>
                <a:gd name="T5" fmla="*/ 96 h 955"/>
                <a:gd name="T6" fmla="*/ 328 w 702"/>
                <a:gd name="T7" fmla="*/ 312 h 955"/>
                <a:gd name="T8" fmla="*/ 217 w 702"/>
                <a:gd name="T9" fmla="*/ 431 h 955"/>
                <a:gd name="T10" fmla="*/ 116 w 702"/>
                <a:gd name="T11" fmla="*/ 540 h 955"/>
                <a:gd name="T12" fmla="*/ 40 w 702"/>
                <a:gd name="T13" fmla="*/ 627 h 955"/>
                <a:gd name="T14" fmla="*/ 14 w 702"/>
                <a:gd name="T15" fmla="*/ 657 h 955"/>
                <a:gd name="T16" fmla="*/ 0 w 702"/>
                <a:gd name="T17" fmla="*/ 676 h 955"/>
                <a:gd name="T18" fmla="*/ 46 w 702"/>
                <a:gd name="T19" fmla="*/ 955 h 955"/>
                <a:gd name="T20" fmla="*/ 702 w 702"/>
                <a:gd name="T21" fmla="*/ 289 h 955"/>
                <a:gd name="T22" fmla="*/ 620 w 702"/>
                <a:gd name="T23" fmla="*/ 0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955">
                  <a:moveTo>
                    <a:pt x="620" y="0"/>
                  </a:moveTo>
                  <a:lnTo>
                    <a:pt x="620" y="0"/>
                  </a:lnTo>
                  <a:lnTo>
                    <a:pt x="529" y="96"/>
                  </a:lnTo>
                  <a:lnTo>
                    <a:pt x="328" y="312"/>
                  </a:lnTo>
                  <a:lnTo>
                    <a:pt x="217" y="431"/>
                  </a:lnTo>
                  <a:lnTo>
                    <a:pt x="116" y="540"/>
                  </a:lnTo>
                  <a:lnTo>
                    <a:pt x="40" y="627"/>
                  </a:lnTo>
                  <a:lnTo>
                    <a:pt x="14" y="657"/>
                  </a:lnTo>
                  <a:lnTo>
                    <a:pt x="0" y="676"/>
                  </a:lnTo>
                  <a:lnTo>
                    <a:pt x="46" y="955"/>
                  </a:lnTo>
                  <a:lnTo>
                    <a:pt x="702" y="289"/>
                  </a:lnTo>
                  <a:lnTo>
                    <a:pt x="62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nvGrpSpPr>
            <p:cNvPr id="102" name="Group 101">
              <a:extLst>
                <a:ext uri="{FF2B5EF4-FFF2-40B4-BE49-F238E27FC236}">
                  <a16:creationId xmlns:a16="http://schemas.microsoft.com/office/drawing/2014/main" id="{61123212-DA7E-42E7-8C7C-3DD08BC92C0B}"/>
                </a:ext>
              </a:extLst>
            </p:cNvPr>
            <p:cNvGrpSpPr/>
            <p:nvPr/>
          </p:nvGrpSpPr>
          <p:grpSpPr>
            <a:xfrm>
              <a:off x="6470078" y="2595090"/>
              <a:ext cx="3183817" cy="2137016"/>
              <a:chOff x="5238857" y="2344323"/>
              <a:chExt cx="4364477" cy="2929489"/>
            </a:xfrm>
          </p:grpSpPr>
          <p:sp>
            <p:nvSpPr>
              <p:cNvPr id="10" name="Line 12">
                <a:extLst>
                  <a:ext uri="{FF2B5EF4-FFF2-40B4-BE49-F238E27FC236}">
                    <a16:creationId xmlns:a16="http://schemas.microsoft.com/office/drawing/2014/main" id="{247CAC53-1CE3-452D-A1BF-F6553AFD999B}"/>
                  </a:ext>
                </a:extLst>
              </p:cNvPr>
              <p:cNvSpPr>
                <a:spLocks noChangeShapeType="1"/>
              </p:cNvSpPr>
              <p:nvPr/>
            </p:nvSpPr>
            <p:spPr bwMode="auto">
              <a:xfrm rot="20066289">
                <a:off x="9088338" y="5273812"/>
                <a:ext cx="0" cy="0"/>
              </a:xfrm>
              <a:prstGeom prst="line">
                <a:avLst/>
              </a:prstGeom>
              <a:noFill/>
              <a:ln w="1588">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13" name="Freeform 15">
                <a:extLst>
                  <a:ext uri="{FF2B5EF4-FFF2-40B4-BE49-F238E27FC236}">
                    <a16:creationId xmlns:a16="http://schemas.microsoft.com/office/drawing/2014/main" id="{2436F360-0479-4F15-8283-90784496B288}"/>
                  </a:ext>
                </a:extLst>
              </p:cNvPr>
              <p:cNvSpPr>
                <a:spLocks/>
              </p:cNvSpPr>
              <p:nvPr/>
            </p:nvSpPr>
            <p:spPr bwMode="auto">
              <a:xfrm rot="20066289">
                <a:off x="5883525" y="2864196"/>
                <a:ext cx="1242540" cy="691869"/>
              </a:xfrm>
              <a:custGeom>
                <a:avLst/>
                <a:gdLst>
                  <a:gd name="T0" fmla="*/ 1039 w 3519"/>
                  <a:gd name="T1" fmla="*/ 0 h 1957"/>
                  <a:gd name="T2" fmla="*/ 956 w 3519"/>
                  <a:gd name="T3" fmla="*/ 54 h 1957"/>
                  <a:gd name="T4" fmla="*/ 866 w 3519"/>
                  <a:gd name="T5" fmla="*/ 119 h 1957"/>
                  <a:gd name="T6" fmla="*/ 752 w 3519"/>
                  <a:gd name="T7" fmla="*/ 203 h 1957"/>
                  <a:gd name="T8" fmla="*/ 624 w 3519"/>
                  <a:gd name="T9" fmla="*/ 305 h 1957"/>
                  <a:gd name="T10" fmla="*/ 491 w 3519"/>
                  <a:gd name="T11" fmla="*/ 421 h 1957"/>
                  <a:gd name="T12" fmla="*/ 390 w 3519"/>
                  <a:gd name="T13" fmla="*/ 515 h 1957"/>
                  <a:gd name="T14" fmla="*/ 327 w 3519"/>
                  <a:gd name="T15" fmla="*/ 582 h 1957"/>
                  <a:gd name="T16" fmla="*/ 265 w 3519"/>
                  <a:gd name="T17" fmla="*/ 651 h 1957"/>
                  <a:gd name="T18" fmla="*/ 208 w 3519"/>
                  <a:gd name="T19" fmla="*/ 722 h 1957"/>
                  <a:gd name="T20" fmla="*/ 155 w 3519"/>
                  <a:gd name="T21" fmla="*/ 793 h 1957"/>
                  <a:gd name="T22" fmla="*/ 109 w 3519"/>
                  <a:gd name="T23" fmla="*/ 867 h 1957"/>
                  <a:gd name="T24" fmla="*/ 70 w 3519"/>
                  <a:gd name="T25" fmla="*/ 940 h 1957"/>
                  <a:gd name="T26" fmla="*/ 38 w 3519"/>
                  <a:gd name="T27" fmla="*/ 1014 h 1957"/>
                  <a:gd name="T28" fmla="*/ 16 w 3519"/>
                  <a:gd name="T29" fmla="*/ 1088 h 1957"/>
                  <a:gd name="T30" fmla="*/ 3 w 3519"/>
                  <a:gd name="T31" fmla="*/ 1161 h 1957"/>
                  <a:gd name="T32" fmla="*/ 2 w 3519"/>
                  <a:gd name="T33" fmla="*/ 1234 h 1957"/>
                  <a:gd name="T34" fmla="*/ 8 w 3519"/>
                  <a:gd name="T35" fmla="*/ 1287 h 1957"/>
                  <a:gd name="T36" fmla="*/ 16 w 3519"/>
                  <a:gd name="T37" fmla="*/ 1323 h 1957"/>
                  <a:gd name="T38" fmla="*/ 29 w 3519"/>
                  <a:gd name="T39" fmla="*/ 1358 h 1957"/>
                  <a:gd name="T40" fmla="*/ 43 w 3519"/>
                  <a:gd name="T41" fmla="*/ 1393 h 1957"/>
                  <a:gd name="T42" fmla="*/ 62 w 3519"/>
                  <a:gd name="T43" fmla="*/ 1426 h 1957"/>
                  <a:gd name="T44" fmla="*/ 84 w 3519"/>
                  <a:gd name="T45" fmla="*/ 1460 h 1957"/>
                  <a:gd name="T46" fmla="*/ 110 w 3519"/>
                  <a:gd name="T47" fmla="*/ 1492 h 1957"/>
                  <a:gd name="T48" fmla="*/ 141 w 3519"/>
                  <a:gd name="T49" fmla="*/ 1524 h 1957"/>
                  <a:gd name="T50" fmla="*/ 175 w 3519"/>
                  <a:gd name="T51" fmla="*/ 1557 h 1957"/>
                  <a:gd name="T52" fmla="*/ 213 w 3519"/>
                  <a:gd name="T53" fmla="*/ 1588 h 1957"/>
                  <a:gd name="T54" fmla="*/ 256 w 3519"/>
                  <a:gd name="T55" fmla="*/ 1617 h 1957"/>
                  <a:gd name="T56" fmla="*/ 328 w 3519"/>
                  <a:gd name="T57" fmla="*/ 1661 h 1957"/>
                  <a:gd name="T58" fmla="*/ 441 w 3519"/>
                  <a:gd name="T59" fmla="*/ 1717 h 1957"/>
                  <a:gd name="T60" fmla="*/ 574 w 3519"/>
                  <a:gd name="T61" fmla="*/ 1769 h 1957"/>
                  <a:gd name="T62" fmla="*/ 645 w 3519"/>
                  <a:gd name="T63" fmla="*/ 1792 h 1957"/>
                  <a:gd name="T64" fmla="*/ 786 w 3519"/>
                  <a:gd name="T65" fmla="*/ 1834 h 1957"/>
                  <a:gd name="T66" fmla="*/ 927 w 3519"/>
                  <a:gd name="T67" fmla="*/ 1869 h 1957"/>
                  <a:gd name="T68" fmla="*/ 1067 w 3519"/>
                  <a:gd name="T69" fmla="*/ 1898 h 1957"/>
                  <a:gd name="T70" fmla="*/ 1206 w 3519"/>
                  <a:gd name="T71" fmla="*/ 1921 h 1957"/>
                  <a:gd name="T72" fmla="*/ 1341 w 3519"/>
                  <a:gd name="T73" fmla="*/ 1938 h 1957"/>
                  <a:gd name="T74" fmla="*/ 1477 w 3519"/>
                  <a:gd name="T75" fmla="*/ 1948 h 1957"/>
                  <a:gd name="T76" fmla="*/ 1609 w 3519"/>
                  <a:gd name="T77" fmla="*/ 1955 h 1957"/>
                  <a:gd name="T78" fmla="*/ 1739 w 3519"/>
                  <a:gd name="T79" fmla="*/ 1957 h 1957"/>
                  <a:gd name="T80" fmla="*/ 1867 w 3519"/>
                  <a:gd name="T81" fmla="*/ 1955 h 1957"/>
                  <a:gd name="T82" fmla="*/ 1992 w 3519"/>
                  <a:gd name="T83" fmla="*/ 1947 h 1957"/>
                  <a:gd name="T84" fmla="*/ 2114 w 3519"/>
                  <a:gd name="T85" fmla="*/ 1938 h 1957"/>
                  <a:gd name="T86" fmla="*/ 2231 w 3519"/>
                  <a:gd name="T87" fmla="*/ 1924 h 1957"/>
                  <a:gd name="T88" fmla="*/ 2402 w 3519"/>
                  <a:gd name="T89" fmla="*/ 1899 h 1957"/>
                  <a:gd name="T90" fmla="*/ 2616 w 3519"/>
                  <a:gd name="T91" fmla="*/ 1858 h 1957"/>
                  <a:gd name="T92" fmla="*/ 2811 w 3519"/>
                  <a:gd name="T93" fmla="*/ 1810 h 1957"/>
                  <a:gd name="T94" fmla="*/ 2987 w 3519"/>
                  <a:gd name="T95" fmla="*/ 1758 h 1957"/>
                  <a:gd name="T96" fmla="*/ 3142 w 3519"/>
                  <a:gd name="T97" fmla="*/ 1708 h 1957"/>
                  <a:gd name="T98" fmla="*/ 3272 w 3519"/>
                  <a:gd name="T99" fmla="*/ 1659 h 1957"/>
                  <a:gd name="T100" fmla="*/ 3377 w 3519"/>
                  <a:gd name="T101" fmla="*/ 1616 h 1957"/>
                  <a:gd name="T102" fmla="*/ 3502 w 3519"/>
                  <a:gd name="T103" fmla="*/ 1559 h 1957"/>
                  <a:gd name="T104" fmla="*/ 1039 w 3519"/>
                  <a:gd name="T105" fmla="*/ 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19" h="1957">
                    <a:moveTo>
                      <a:pt x="1039" y="0"/>
                    </a:moveTo>
                    <a:lnTo>
                      <a:pt x="1039" y="0"/>
                    </a:lnTo>
                    <a:lnTo>
                      <a:pt x="1017" y="14"/>
                    </a:lnTo>
                    <a:lnTo>
                      <a:pt x="956" y="54"/>
                    </a:lnTo>
                    <a:lnTo>
                      <a:pt x="914" y="84"/>
                    </a:lnTo>
                    <a:lnTo>
                      <a:pt x="866" y="119"/>
                    </a:lnTo>
                    <a:lnTo>
                      <a:pt x="812" y="157"/>
                    </a:lnTo>
                    <a:lnTo>
                      <a:pt x="752" y="203"/>
                    </a:lnTo>
                    <a:lnTo>
                      <a:pt x="690" y="252"/>
                    </a:lnTo>
                    <a:lnTo>
                      <a:pt x="624" y="305"/>
                    </a:lnTo>
                    <a:lnTo>
                      <a:pt x="558" y="360"/>
                    </a:lnTo>
                    <a:lnTo>
                      <a:pt x="491" y="421"/>
                    </a:lnTo>
                    <a:lnTo>
                      <a:pt x="424" y="483"/>
                    </a:lnTo>
                    <a:lnTo>
                      <a:pt x="390" y="515"/>
                    </a:lnTo>
                    <a:lnTo>
                      <a:pt x="358" y="549"/>
                    </a:lnTo>
                    <a:lnTo>
                      <a:pt x="327" y="582"/>
                    </a:lnTo>
                    <a:lnTo>
                      <a:pt x="296" y="617"/>
                    </a:lnTo>
                    <a:lnTo>
                      <a:pt x="265" y="651"/>
                    </a:lnTo>
                    <a:lnTo>
                      <a:pt x="237" y="686"/>
                    </a:lnTo>
                    <a:lnTo>
                      <a:pt x="208" y="722"/>
                    </a:lnTo>
                    <a:lnTo>
                      <a:pt x="181" y="758"/>
                    </a:lnTo>
                    <a:lnTo>
                      <a:pt x="155" y="793"/>
                    </a:lnTo>
                    <a:lnTo>
                      <a:pt x="132" y="831"/>
                    </a:lnTo>
                    <a:lnTo>
                      <a:pt x="109" y="867"/>
                    </a:lnTo>
                    <a:lnTo>
                      <a:pt x="88" y="903"/>
                    </a:lnTo>
                    <a:lnTo>
                      <a:pt x="70" y="940"/>
                    </a:lnTo>
                    <a:lnTo>
                      <a:pt x="53" y="977"/>
                    </a:lnTo>
                    <a:lnTo>
                      <a:pt x="38" y="1014"/>
                    </a:lnTo>
                    <a:lnTo>
                      <a:pt x="26" y="1050"/>
                    </a:lnTo>
                    <a:lnTo>
                      <a:pt x="16" y="1088"/>
                    </a:lnTo>
                    <a:lnTo>
                      <a:pt x="8" y="1124"/>
                    </a:lnTo>
                    <a:lnTo>
                      <a:pt x="3" y="1161"/>
                    </a:lnTo>
                    <a:lnTo>
                      <a:pt x="0" y="1197"/>
                    </a:lnTo>
                    <a:lnTo>
                      <a:pt x="2" y="1234"/>
                    </a:lnTo>
                    <a:lnTo>
                      <a:pt x="5" y="1270"/>
                    </a:lnTo>
                    <a:lnTo>
                      <a:pt x="8" y="1287"/>
                    </a:lnTo>
                    <a:lnTo>
                      <a:pt x="12" y="1305"/>
                    </a:lnTo>
                    <a:lnTo>
                      <a:pt x="16" y="1323"/>
                    </a:lnTo>
                    <a:lnTo>
                      <a:pt x="22" y="1340"/>
                    </a:lnTo>
                    <a:lnTo>
                      <a:pt x="29" y="1358"/>
                    </a:lnTo>
                    <a:lnTo>
                      <a:pt x="35" y="1374"/>
                    </a:lnTo>
                    <a:lnTo>
                      <a:pt x="43" y="1393"/>
                    </a:lnTo>
                    <a:lnTo>
                      <a:pt x="52" y="1409"/>
                    </a:lnTo>
                    <a:lnTo>
                      <a:pt x="62" y="1426"/>
                    </a:lnTo>
                    <a:lnTo>
                      <a:pt x="73" y="1443"/>
                    </a:lnTo>
                    <a:lnTo>
                      <a:pt x="84" y="1460"/>
                    </a:lnTo>
                    <a:lnTo>
                      <a:pt x="97" y="1477"/>
                    </a:lnTo>
                    <a:lnTo>
                      <a:pt x="110" y="1492"/>
                    </a:lnTo>
                    <a:lnTo>
                      <a:pt x="126" y="1509"/>
                    </a:lnTo>
                    <a:lnTo>
                      <a:pt x="141" y="1524"/>
                    </a:lnTo>
                    <a:lnTo>
                      <a:pt x="157" y="1541"/>
                    </a:lnTo>
                    <a:lnTo>
                      <a:pt x="175" y="1557"/>
                    </a:lnTo>
                    <a:lnTo>
                      <a:pt x="193" y="1572"/>
                    </a:lnTo>
                    <a:lnTo>
                      <a:pt x="213" y="1588"/>
                    </a:lnTo>
                    <a:lnTo>
                      <a:pt x="234" y="1602"/>
                    </a:lnTo>
                    <a:lnTo>
                      <a:pt x="256" y="1617"/>
                    </a:lnTo>
                    <a:lnTo>
                      <a:pt x="279" y="1632"/>
                    </a:lnTo>
                    <a:lnTo>
                      <a:pt x="328" y="1661"/>
                    </a:lnTo>
                    <a:lnTo>
                      <a:pt x="383" y="1690"/>
                    </a:lnTo>
                    <a:lnTo>
                      <a:pt x="441" y="1717"/>
                    </a:lnTo>
                    <a:lnTo>
                      <a:pt x="504" y="1743"/>
                    </a:lnTo>
                    <a:lnTo>
                      <a:pt x="574" y="1769"/>
                    </a:lnTo>
                    <a:lnTo>
                      <a:pt x="574" y="1769"/>
                    </a:lnTo>
                    <a:lnTo>
                      <a:pt x="645" y="1792"/>
                    </a:lnTo>
                    <a:lnTo>
                      <a:pt x="716" y="1814"/>
                    </a:lnTo>
                    <a:lnTo>
                      <a:pt x="786" y="1834"/>
                    </a:lnTo>
                    <a:lnTo>
                      <a:pt x="857" y="1853"/>
                    </a:lnTo>
                    <a:lnTo>
                      <a:pt x="927" y="1869"/>
                    </a:lnTo>
                    <a:lnTo>
                      <a:pt x="998" y="1885"/>
                    </a:lnTo>
                    <a:lnTo>
                      <a:pt x="1067" y="1898"/>
                    </a:lnTo>
                    <a:lnTo>
                      <a:pt x="1136" y="1909"/>
                    </a:lnTo>
                    <a:lnTo>
                      <a:pt x="1206" y="1921"/>
                    </a:lnTo>
                    <a:lnTo>
                      <a:pt x="1274" y="1930"/>
                    </a:lnTo>
                    <a:lnTo>
                      <a:pt x="1341" y="1938"/>
                    </a:lnTo>
                    <a:lnTo>
                      <a:pt x="1410" y="1944"/>
                    </a:lnTo>
                    <a:lnTo>
                      <a:pt x="1477" y="1948"/>
                    </a:lnTo>
                    <a:lnTo>
                      <a:pt x="1543" y="1952"/>
                    </a:lnTo>
                    <a:lnTo>
                      <a:pt x="1609" y="1955"/>
                    </a:lnTo>
                    <a:lnTo>
                      <a:pt x="1674" y="1956"/>
                    </a:lnTo>
                    <a:lnTo>
                      <a:pt x="1739" y="1957"/>
                    </a:lnTo>
                    <a:lnTo>
                      <a:pt x="1804" y="1956"/>
                    </a:lnTo>
                    <a:lnTo>
                      <a:pt x="1867" y="1955"/>
                    </a:lnTo>
                    <a:lnTo>
                      <a:pt x="1930" y="1951"/>
                    </a:lnTo>
                    <a:lnTo>
                      <a:pt x="1992" y="1947"/>
                    </a:lnTo>
                    <a:lnTo>
                      <a:pt x="2053" y="1943"/>
                    </a:lnTo>
                    <a:lnTo>
                      <a:pt x="2114" y="1938"/>
                    </a:lnTo>
                    <a:lnTo>
                      <a:pt x="2173" y="1931"/>
                    </a:lnTo>
                    <a:lnTo>
                      <a:pt x="2231" y="1924"/>
                    </a:lnTo>
                    <a:lnTo>
                      <a:pt x="2289" y="1916"/>
                    </a:lnTo>
                    <a:lnTo>
                      <a:pt x="2402" y="1899"/>
                    </a:lnTo>
                    <a:lnTo>
                      <a:pt x="2512" y="1878"/>
                    </a:lnTo>
                    <a:lnTo>
                      <a:pt x="2616" y="1858"/>
                    </a:lnTo>
                    <a:lnTo>
                      <a:pt x="2716" y="1834"/>
                    </a:lnTo>
                    <a:lnTo>
                      <a:pt x="2811" y="1810"/>
                    </a:lnTo>
                    <a:lnTo>
                      <a:pt x="2902" y="1784"/>
                    </a:lnTo>
                    <a:lnTo>
                      <a:pt x="2987" y="1758"/>
                    </a:lnTo>
                    <a:lnTo>
                      <a:pt x="3067" y="1732"/>
                    </a:lnTo>
                    <a:lnTo>
                      <a:pt x="3142" y="1708"/>
                    </a:lnTo>
                    <a:lnTo>
                      <a:pt x="3210" y="1682"/>
                    </a:lnTo>
                    <a:lnTo>
                      <a:pt x="3272" y="1659"/>
                    </a:lnTo>
                    <a:lnTo>
                      <a:pt x="3328" y="1637"/>
                    </a:lnTo>
                    <a:lnTo>
                      <a:pt x="3377" y="1616"/>
                    </a:lnTo>
                    <a:lnTo>
                      <a:pt x="3455" y="1581"/>
                    </a:lnTo>
                    <a:lnTo>
                      <a:pt x="3502" y="1559"/>
                    </a:lnTo>
                    <a:lnTo>
                      <a:pt x="3519" y="1550"/>
                    </a:lnTo>
                    <a:lnTo>
                      <a:pt x="1039"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 name="Freeform 16">
                <a:extLst>
                  <a:ext uri="{FF2B5EF4-FFF2-40B4-BE49-F238E27FC236}">
                    <a16:creationId xmlns:a16="http://schemas.microsoft.com/office/drawing/2014/main" id="{E30B5074-7735-419D-8257-392D73538FE4}"/>
                  </a:ext>
                </a:extLst>
              </p:cNvPr>
              <p:cNvSpPr>
                <a:spLocks/>
              </p:cNvSpPr>
              <p:nvPr/>
            </p:nvSpPr>
            <p:spPr bwMode="auto">
              <a:xfrm rot="20066289">
                <a:off x="5883525" y="2864196"/>
                <a:ext cx="1242540" cy="691869"/>
              </a:xfrm>
              <a:custGeom>
                <a:avLst/>
                <a:gdLst>
                  <a:gd name="T0" fmla="*/ 1039 w 3519"/>
                  <a:gd name="T1" fmla="*/ 0 h 1957"/>
                  <a:gd name="T2" fmla="*/ 956 w 3519"/>
                  <a:gd name="T3" fmla="*/ 54 h 1957"/>
                  <a:gd name="T4" fmla="*/ 866 w 3519"/>
                  <a:gd name="T5" fmla="*/ 119 h 1957"/>
                  <a:gd name="T6" fmla="*/ 752 w 3519"/>
                  <a:gd name="T7" fmla="*/ 203 h 1957"/>
                  <a:gd name="T8" fmla="*/ 624 w 3519"/>
                  <a:gd name="T9" fmla="*/ 305 h 1957"/>
                  <a:gd name="T10" fmla="*/ 491 w 3519"/>
                  <a:gd name="T11" fmla="*/ 421 h 1957"/>
                  <a:gd name="T12" fmla="*/ 390 w 3519"/>
                  <a:gd name="T13" fmla="*/ 515 h 1957"/>
                  <a:gd name="T14" fmla="*/ 327 w 3519"/>
                  <a:gd name="T15" fmla="*/ 582 h 1957"/>
                  <a:gd name="T16" fmla="*/ 265 w 3519"/>
                  <a:gd name="T17" fmla="*/ 651 h 1957"/>
                  <a:gd name="T18" fmla="*/ 208 w 3519"/>
                  <a:gd name="T19" fmla="*/ 722 h 1957"/>
                  <a:gd name="T20" fmla="*/ 155 w 3519"/>
                  <a:gd name="T21" fmla="*/ 793 h 1957"/>
                  <a:gd name="T22" fmla="*/ 109 w 3519"/>
                  <a:gd name="T23" fmla="*/ 867 h 1957"/>
                  <a:gd name="T24" fmla="*/ 70 w 3519"/>
                  <a:gd name="T25" fmla="*/ 940 h 1957"/>
                  <a:gd name="T26" fmla="*/ 38 w 3519"/>
                  <a:gd name="T27" fmla="*/ 1014 h 1957"/>
                  <a:gd name="T28" fmla="*/ 16 w 3519"/>
                  <a:gd name="T29" fmla="*/ 1088 h 1957"/>
                  <a:gd name="T30" fmla="*/ 3 w 3519"/>
                  <a:gd name="T31" fmla="*/ 1161 h 1957"/>
                  <a:gd name="T32" fmla="*/ 2 w 3519"/>
                  <a:gd name="T33" fmla="*/ 1234 h 1957"/>
                  <a:gd name="T34" fmla="*/ 8 w 3519"/>
                  <a:gd name="T35" fmla="*/ 1287 h 1957"/>
                  <a:gd name="T36" fmla="*/ 16 w 3519"/>
                  <a:gd name="T37" fmla="*/ 1323 h 1957"/>
                  <a:gd name="T38" fmla="*/ 29 w 3519"/>
                  <a:gd name="T39" fmla="*/ 1358 h 1957"/>
                  <a:gd name="T40" fmla="*/ 43 w 3519"/>
                  <a:gd name="T41" fmla="*/ 1393 h 1957"/>
                  <a:gd name="T42" fmla="*/ 62 w 3519"/>
                  <a:gd name="T43" fmla="*/ 1426 h 1957"/>
                  <a:gd name="T44" fmla="*/ 84 w 3519"/>
                  <a:gd name="T45" fmla="*/ 1460 h 1957"/>
                  <a:gd name="T46" fmla="*/ 110 w 3519"/>
                  <a:gd name="T47" fmla="*/ 1492 h 1957"/>
                  <a:gd name="T48" fmla="*/ 141 w 3519"/>
                  <a:gd name="T49" fmla="*/ 1524 h 1957"/>
                  <a:gd name="T50" fmla="*/ 175 w 3519"/>
                  <a:gd name="T51" fmla="*/ 1557 h 1957"/>
                  <a:gd name="T52" fmla="*/ 213 w 3519"/>
                  <a:gd name="T53" fmla="*/ 1588 h 1957"/>
                  <a:gd name="T54" fmla="*/ 256 w 3519"/>
                  <a:gd name="T55" fmla="*/ 1617 h 1957"/>
                  <a:gd name="T56" fmla="*/ 328 w 3519"/>
                  <a:gd name="T57" fmla="*/ 1661 h 1957"/>
                  <a:gd name="T58" fmla="*/ 441 w 3519"/>
                  <a:gd name="T59" fmla="*/ 1717 h 1957"/>
                  <a:gd name="T60" fmla="*/ 574 w 3519"/>
                  <a:gd name="T61" fmla="*/ 1769 h 1957"/>
                  <a:gd name="T62" fmla="*/ 645 w 3519"/>
                  <a:gd name="T63" fmla="*/ 1792 h 1957"/>
                  <a:gd name="T64" fmla="*/ 786 w 3519"/>
                  <a:gd name="T65" fmla="*/ 1834 h 1957"/>
                  <a:gd name="T66" fmla="*/ 927 w 3519"/>
                  <a:gd name="T67" fmla="*/ 1869 h 1957"/>
                  <a:gd name="T68" fmla="*/ 1067 w 3519"/>
                  <a:gd name="T69" fmla="*/ 1898 h 1957"/>
                  <a:gd name="T70" fmla="*/ 1206 w 3519"/>
                  <a:gd name="T71" fmla="*/ 1921 h 1957"/>
                  <a:gd name="T72" fmla="*/ 1341 w 3519"/>
                  <a:gd name="T73" fmla="*/ 1938 h 1957"/>
                  <a:gd name="T74" fmla="*/ 1477 w 3519"/>
                  <a:gd name="T75" fmla="*/ 1948 h 1957"/>
                  <a:gd name="T76" fmla="*/ 1609 w 3519"/>
                  <a:gd name="T77" fmla="*/ 1955 h 1957"/>
                  <a:gd name="T78" fmla="*/ 1739 w 3519"/>
                  <a:gd name="T79" fmla="*/ 1957 h 1957"/>
                  <a:gd name="T80" fmla="*/ 1867 w 3519"/>
                  <a:gd name="T81" fmla="*/ 1955 h 1957"/>
                  <a:gd name="T82" fmla="*/ 1992 w 3519"/>
                  <a:gd name="T83" fmla="*/ 1947 h 1957"/>
                  <a:gd name="T84" fmla="*/ 2114 w 3519"/>
                  <a:gd name="T85" fmla="*/ 1938 h 1957"/>
                  <a:gd name="T86" fmla="*/ 2231 w 3519"/>
                  <a:gd name="T87" fmla="*/ 1924 h 1957"/>
                  <a:gd name="T88" fmla="*/ 2402 w 3519"/>
                  <a:gd name="T89" fmla="*/ 1899 h 1957"/>
                  <a:gd name="T90" fmla="*/ 2616 w 3519"/>
                  <a:gd name="T91" fmla="*/ 1858 h 1957"/>
                  <a:gd name="T92" fmla="*/ 2811 w 3519"/>
                  <a:gd name="T93" fmla="*/ 1810 h 1957"/>
                  <a:gd name="T94" fmla="*/ 2987 w 3519"/>
                  <a:gd name="T95" fmla="*/ 1758 h 1957"/>
                  <a:gd name="T96" fmla="*/ 3142 w 3519"/>
                  <a:gd name="T97" fmla="*/ 1708 h 1957"/>
                  <a:gd name="T98" fmla="*/ 3272 w 3519"/>
                  <a:gd name="T99" fmla="*/ 1659 h 1957"/>
                  <a:gd name="T100" fmla="*/ 3377 w 3519"/>
                  <a:gd name="T101" fmla="*/ 1616 h 1957"/>
                  <a:gd name="T102" fmla="*/ 3502 w 3519"/>
                  <a:gd name="T103" fmla="*/ 1559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19" h="1957">
                    <a:moveTo>
                      <a:pt x="1039" y="0"/>
                    </a:moveTo>
                    <a:lnTo>
                      <a:pt x="1039" y="0"/>
                    </a:lnTo>
                    <a:lnTo>
                      <a:pt x="1017" y="14"/>
                    </a:lnTo>
                    <a:lnTo>
                      <a:pt x="956" y="54"/>
                    </a:lnTo>
                    <a:lnTo>
                      <a:pt x="914" y="84"/>
                    </a:lnTo>
                    <a:lnTo>
                      <a:pt x="866" y="119"/>
                    </a:lnTo>
                    <a:lnTo>
                      <a:pt x="812" y="157"/>
                    </a:lnTo>
                    <a:lnTo>
                      <a:pt x="752" y="203"/>
                    </a:lnTo>
                    <a:lnTo>
                      <a:pt x="690" y="252"/>
                    </a:lnTo>
                    <a:lnTo>
                      <a:pt x="624" y="305"/>
                    </a:lnTo>
                    <a:lnTo>
                      <a:pt x="558" y="360"/>
                    </a:lnTo>
                    <a:lnTo>
                      <a:pt x="491" y="421"/>
                    </a:lnTo>
                    <a:lnTo>
                      <a:pt x="424" y="483"/>
                    </a:lnTo>
                    <a:lnTo>
                      <a:pt x="390" y="515"/>
                    </a:lnTo>
                    <a:lnTo>
                      <a:pt x="358" y="549"/>
                    </a:lnTo>
                    <a:lnTo>
                      <a:pt x="327" y="582"/>
                    </a:lnTo>
                    <a:lnTo>
                      <a:pt x="296" y="617"/>
                    </a:lnTo>
                    <a:lnTo>
                      <a:pt x="265" y="651"/>
                    </a:lnTo>
                    <a:lnTo>
                      <a:pt x="237" y="686"/>
                    </a:lnTo>
                    <a:lnTo>
                      <a:pt x="208" y="722"/>
                    </a:lnTo>
                    <a:lnTo>
                      <a:pt x="181" y="758"/>
                    </a:lnTo>
                    <a:lnTo>
                      <a:pt x="155" y="793"/>
                    </a:lnTo>
                    <a:lnTo>
                      <a:pt x="132" y="831"/>
                    </a:lnTo>
                    <a:lnTo>
                      <a:pt x="109" y="867"/>
                    </a:lnTo>
                    <a:lnTo>
                      <a:pt x="88" y="903"/>
                    </a:lnTo>
                    <a:lnTo>
                      <a:pt x="70" y="940"/>
                    </a:lnTo>
                    <a:lnTo>
                      <a:pt x="53" y="977"/>
                    </a:lnTo>
                    <a:lnTo>
                      <a:pt x="38" y="1014"/>
                    </a:lnTo>
                    <a:lnTo>
                      <a:pt x="26" y="1050"/>
                    </a:lnTo>
                    <a:lnTo>
                      <a:pt x="16" y="1088"/>
                    </a:lnTo>
                    <a:lnTo>
                      <a:pt x="8" y="1124"/>
                    </a:lnTo>
                    <a:lnTo>
                      <a:pt x="3" y="1161"/>
                    </a:lnTo>
                    <a:lnTo>
                      <a:pt x="0" y="1197"/>
                    </a:lnTo>
                    <a:lnTo>
                      <a:pt x="2" y="1234"/>
                    </a:lnTo>
                    <a:lnTo>
                      <a:pt x="5" y="1270"/>
                    </a:lnTo>
                    <a:lnTo>
                      <a:pt x="8" y="1287"/>
                    </a:lnTo>
                    <a:lnTo>
                      <a:pt x="12" y="1305"/>
                    </a:lnTo>
                    <a:lnTo>
                      <a:pt x="16" y="1323"/>
                    </a:lnTo>
                    <a:lnTo>
                      <a:pt x="22" y="1340"/>
                    </a:lnTo>
                    <a:lnTo>
                      <a:pt x="29" y="1358"/>
                    </a:lnTo>
                    <a:lnTo>
                      <a:pt x="35" y="1374"/>
                    </a:lnTo>
                    <a:lnTo>
                      <a:pt x="43" y="1393"/>
                    </a:lnTo>
                    <a:lnTo>
                      <a:pt x="52" y="1409"/>
                    </a:lnTo>
                    <a:lnTo>
                      <a:pt x="62" y="1426"/>
                    </a:lnTo>
                    <a:lnTo>
                      <a:pt x="73" y="1443"/>
                    </a:lnTo>
                    <a:lnTo>
                      <a:pt x="84" y="1460"/>
                    </a:lnTo>
                    <a:lnTo>
                      <a:pt x="97" y="1477"/>
                    </a:lnTo>
                    <a:lnTo>
                      <a:pt x="110" y="1492"/>
                    </a:lnTo>
                    <a:lnTo>
                      <a:pt x="126" y="1509"/>
                    </a:lnTo>
                    <a:lnTo>
                      <a:pt x="141" y="1524"/>
                    </a:lnTo>
                    <a:lnTo>
                      <a:pt x="157" y="1541"/>
                    </a:lnTo>
                    <a:lnTo>
                      <a:pt x="175" y="1557"/>
                    </a:lnTo>
                    <a:lnTo>
                      <a:pt x="193" y="1572"/>
                    </a:lnTo>
                    <a:lnTo>
                      <a:pt x="213" y="1588"/>
                    </a:lnTo>
                    <a:lnTo>
                      <a:pt x="234" y="1602"/>
                    </a:lnTo>
                    <a:lnTo>
                      <a:pt x="256" y="1617"/>
                    </a:lnTo>
                    <a:lnTo>
                      <a:pt x="279" y="1632"/>
                    </a:lnTo>
                    <a:lnTo>
                      <a:pt x="328" y="1661"/>
                    </a:lnTo>
                    <a:lnTo>
                      <a:pt x="383" y="1690"/>
                    </a:lnTo>
                    <a:lnTo>
                      <a:pt x="441" y="1717"/>
                    </a:lnTo>
                    <a:lnTo>
                      <a:pt x="504" y="1743"/>
                    </a:lnTo>
                    <a:lnTo>
                      <a:pt x="574" y="1769"/>
                    </a:lnTo>
                    <a:lnTo>
                      <a:pt x="574" y="1769"/>
                    </a:lnTo>
                    <a:lnTo>
                      <a:pt x="645" y="1792"/>
                    </a:lnTo>
                    <a:lnTo>
                      <a:pt x="716" y="1814"/>
                    </a:lnTo>
                    <a:lnTo>
                      <a:pt x="786" y="1834"/>
                    </a:lnTo>
                    <a:lnTo>
                      <a:pt x="857" y="1853"/>
                    </a:lnTo>
                    <a:lnTo>
                      <a:pt x="927" y="1869"/>
                    </a:lnTo>
                    <a:lnTo>
                      <a:pt x="998" y="1885"/>
                    </a:lnTo>
                    <a:lnTo>
                      <a:pt x="1067" y="1898"/>
                    </a:lnTo>
                    <a:lnTo>
                      <a:pt x="1136" y="1909"/>
                    </a:lnTo>
                    <a:lnTo>
                      <a:pt x="1206" y="1921"/>
                    </a:lnTo>
                    <a:lnTo>
                      <a:pt x="1274" y="1930"/>
                    </a:lnTo>
                    <a:lnTo>
                      <a:pt x="1341" y="1938"/>
                    </a:lnTo>
                    <a:lnTo>
                      <a:pt x="1410" y="1944"/>
                    </a:lnTo>
                    <a:lnTo>
                      <a:pt x="1477" y="1948"/>
                    </a:lnTo>
                    <a:lnTo>
                      <a:pt x="1543" y="1952"/>
                    </a:lnTo>
                    <a:lnTo>
                      <a:pt x="1609" y="1955"/>
                    </a:lnTo>
                    <a:lnTo>
                      <a:pt x="1674" y="1956"/>
                    </a:lnTo>
                    <a:lnTo>
                      <a:pt x="1739" y="1957"/>
                    </a:lnTo>
                    <a:lnTo>
                      <a:pt x="1804" y="1956"/>
                    </a:lnTo>
                    <a:lnTo>
                      <a:pt x="1867" y="1955"/>
                    </a:lnTo>
                    <a:lnTo>
                      <a:pt x="1930" y="1951"/>
                    </a:lnTo>
                    <a:lnTo>
                      <a:pt x="1992" y="1947"/>
                    </a:lnTo>
                    <a:lnTo>
                      <a:pt x="2053" y="1943"/>
                    </a:lnTo>
                    <a:lnTo>
                      <a:pt x="2114" y="1938"/>
                    </a:lnTo>
                    <a:lnTo>
                      <a:pt x="2173" y="1931"/>
                    </a:lnTo>
                    <a:lnTo>
                      <a:pt x="2231" y="1924"/>
                    </a:lnTo>
                    <a:lnTo>
                      <a:pt x="2289" y="1916"/>
                    </a:lnTo>
                    <a:lnTo>
                      <a:pt x="2402" y="1899"/>
                    </a:lnTo>
                    <a:lnTo>
                      <a:pt x="2512" y="1878"/>
                    </a:lnTo>
                    <a:lnTo>
                      <a:pt x="2616" y="1858"/>
                    </a:lnTo>
                    <a:lnTo>
                      <a:pt x="2716" y="1834"/>
                    </a:lnTo>
                    <a:lnTo>
                      <a:pt x="2811" y="1810"/>
                    </a:lnTo>
                    <a:lnTo>
                      <a:pt x="2902" y="1784"/>
                    </a:lnTo>
                    <a:lnTo>
                      <a:pt x="2987" y="1758"/>
                    </a:lnTo>
                    <a:lnTo>
                      <a:pt x="3067" y="1732"/>
                    </a:lnTo>
                    <a:lnTo>
                      <a:pt x="3142" y="1708"/>
                    </a:lnTo>
                    <a:lnTo>
                      <a:pt x="3210" y="1682"/>
                    </a:lnTo>
                    <a:lnTo>
                      <a:pt x="3272" y="1659"/>
                    </a:lnTo>
                    <a:lnTo>
                      <a:pt x="3328" y="1637"/>
                    </a:lnTo>
                    <a:lnTo>
                      <a:pt x="3377" y="1616"/>
                    </a:lnTo>
                    <a:lnTo>
                      <a:pt x="3455" y="1581"/>
                    </a:lnTo>
                    <a:lnTo>
                      <a:pt x="3502" y="1559"/>
                    </a:lnTo>
                    <a:lnTo>
                      <a:pt x="3519" y="1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 name="Freeform 17">
                <a:extLst>
                  <a:ext uri="{FF2B5EF4-FFF2-40B4-BE49-F238E27FC236}">
                    <a16:creationId xmlns:a16="http://schemas.microsoft.com/office/drawing/2014/main" id="{A1D74211-B606-40CE-8B53-924D0B478B70}"/>
                  </a:ext>
                </a:extLst>
              </p:cNvPr>
              <p:cNvSpPr>
                <a:spLocks/>
              </p:cNvSpPr>
              <p:nvPr/>
            </p:nvSpPr>
            <p:spPr bwMode="auto">
              <a:xfrm rot="20066289">
                <a:off x="6101973" y="2344323"/>
                <a:ext cx="862719" cy="996856"/>
              </a:xfrm>
              <a:custGeom>
                <a:avLst/>
                <a:gdLst>
                  <a:gd name="T0" fmla="*/ 2444 w 2444"/>
                  <a:gd name="T1" fmla="*/ 2827 h 2827"/>
                  <a:gd name="T2" fmla="*/ 2417 w 2444"/>
                  <a:gd name="T3" fmla="*/ 2752 h 2827"/>
                  <a:gd name="T4" fmla="*/ 2373 w 2444"/>
                  <a:gd name="T5" fmla="*/ 2639 h 2827"/>
                  <a:gd name="T6" fmla="*/ 2312 w 2444"/>
                  <a:gd name="T7" fmla="*/ 2493 h 2827"/>
                  <a:gd name="T8" fmla="*/ 2237 w 2444"/>
                  <a:gd name="T9" fmla="*/ 2319 h 2827"/>
                  <a:gd name="T10" fmla="*/ 2148 w 2444"/>
                  <a:gd name="T11" fmla="*/ 2126 h 2827"/>
                  <a:gd name="T12" fmla="*/ 2047 w 2444"/>
                  <a:gd name="T13" fmla="*/ 1914 h 2827"/>
                  <a:gd name="T14" fmla="*/ 1935 w 2444"/>
                  <a:gd name="T15" fmla="*/ 1691 h 2827"/>
                  <a:gd name="T16" fmla="*/ 1813 w 2444"/>
                  <a:gd name="T17" fmla="*/ 1463 h 2827"/>
                  <a:gd name="T18" fmla="*/ 1684 w 2444"/>
                  <a:gd name="T19" fmla="*/ 1234 h 2827"/>
                  <a:gd name="T20" fmla="*/ 1547 w 2444"/>
                  <a:gd name="T21" fmla="*/ 1009 h 2827"/>
                  <a:gd name="T22" fmla="*/ 1406 w 2444"/>
                  <a:gd name="T23" fmla="*/ 795 h 2827"/>
                  <a:gd name="T24" fmla="*/ 1333 w 2444"/>
                  <a:gd name="T25" fmla="*/ 693 h 2827"/>
                  <a:gd name="T26" fmla="*/ 1259 w 2444"/>
                  <a:gd name="T27" fmla="*/ 595 h 2827"/>
                  <a:gd name="T28" fmla="*/ 1185 w 2444"/>
                  <a:gd name="T29" fmla="*/ 503 h 2827"/>
                  <a:gd name="T30" fmla="*/ 1111 w 2444"/>
                  <a:gd name="T31" fmla="*/ 415 h 2827"/>
                  <a:gd name="T32" fmla="*/ 1036 w 2444"/>
                  <a:gd name="T33" fmla="*/ 335 h 2827"/>
                  <a:gd name="T34" fmla="*/ 961 w 2444"/>
                  <a:gd name="T35" fmla="*/ 261 h 2827"/>
                  <a:gd name="T36" fmla="*/ 884 w 2444"/>
                  <a:gd name="T37" fmla="*/ 197 h 2827"/>
                  <a:gd name="T38" fmla="*/ 810 w 2444"/>
                  <a:gd name="T39" fmla="*/ 138 h 2827"/>
                  <a:gd name="T40" fmla="*/ 735 w 2444"/>
                  <a:gd name="T41" fmla="*/ 91 h 2827"/>
                  <a:gd name="T42" fmla="*/ 661 w 2444"/>
                  <a:gd name="T43" fmla="*/ 52 h 2827"/>
                  <a:gd name="T44" fmla="*/ 625 w 2444"/>
                  <a:gd name="T45" fmla="*/ 36 h 2827"/>
                  <a:gd name="T46" fmla="*/ 555 w 2444"/>
                  <a:gd name="T47" fmla="*/ 14 h 2827"/>
                  <a:gd name="T48" fmla="*/ 492 w 2444"/>
                  <a:gd name="T49" fmla="*/ 3 h 2827"/>
                  <a:gd name="T50" fmla="*/ 434 w 2444"/>
                  <a:gd name="T51" fmla="*/ 0 h 2827"/>
                  <a:gd name="T52" fmla="*/ 379 w 2444"/>
                  <a:gd name="T53" fmla="*/ 7 h 2827"/>
                  <a:gd name="T54" fmla="*/ 330 w 2444"/>
                  <a:gd name="T55" fmla="*/ 21 h 2827"/>
                  <a:gd name="T56" fmla="*/ 285 w 2444"/>
                  <a:gd name="T57" fmla="*/ 44 h 2827"/>
                  <a:gd name="T58" fmla="*/ 244 w 2444"/>
                  <a:gd name="T59" fmla="*/ 74 h 2827"/>
                  <a:gd name="T60" fmla="*/ 208 w 2444"/>
                  <a:gd name="T61" fmla="*/ 110 h 2827"/>
                  <a:gd name="T62" fmla="*/ 174 w 2444"/>
                  <a:gd name="T63" fmla="*/ 151 h 2827"/>
                  <a:gd name="T64" fmla="*/ 146 w 2444"/>
                  <a:gd name="T65" fmla="*/ 199 h 2827"/>
                  <a:gd name="T66" fmla="*/ 118 w 2444"/>
                  <a:gd name="T67" fmla="*/ 251 h 2827"/>
                  <a:gd name="T68" fmla="*/ 96 w 2444"/>
                  <a:gd name="T69" fmla="*/ 306 h 2827"/>
                  <a:gd name="T70" fmla="*/ 76 w 2444"/>
                  <a:gd name="T71" fmla="*/ 366 h 2827"/>
                  <a:gd name="T72" fmla="*/ 51 w 2444"/>
                  <a:gd name="T73" fmla="*/ 459 h 2827"/>
                  <a:gd name="T74" fmla="*/ 28 w 2444"/>
                  <a:gd name="T75" fmla="*/ 588 h 2827"/>
                  <a:gd name="T76" fmla="*/ 13 w 2444"/>
                  <a:gd name="T77" fmla="*/ 720 h 2827"/>
                  <a:gd name="T78" fmla="*/ 3 w 2444"/>
                  <a:gd name="T79" fmla="*/ 848 h 2827"/>
                  <a:gd name="T80" fmla="*/ 0 w 2444"/>
                  <a:gd name="T81" fmla="*/ 968 h 2827"/>
                  <a:gd name="T82" fmla="*/ 2 w 2444"/>
                  <a:gd name="T83" fmla="*/ 1119 h 2827"/>
                  <a:gd name="T84" fmla="*/ 9 w 2444"/>
                  <a:gd name="T85" fmla="*/ 1244 h 2827"/>
                  <a:gd name="T86" fmla="*/ 2444 w 2444"/>
                  <a:gd name="T87" fmla="*/ 2827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44" h="2827">
                    <a:moveTo>
                      <a:pt x="2444" y="2827"/>
                    </a:moveTo>
                    <a:lnTo>
                      <a:pt x="2444" y="2827"/>
                    </a:lnTo>
                    <a:lnTo>
                      <a:pt x="2432" y="2795"/>
                    </a:lnTo>
                    <a:lnTo>
                      <a:pt x="2417" y="2752"/>
                    </a:lnTo>
                    <a:lnTo>
                      <a:pt x="2397" y="2699"/>
                    </a:lnTo>
                    <a:lnTo>
                      <a:pt x="2373" y="2639"/>
                    </a:lnTo>
                    <a:lnTo>
                      <a:pt x="2344" y="2570"/>
                    </a:lnTo>
                    <a:lnTo>
                      <a:pt x="2312" y="2493"/>
                    </a:lnTo>
                    <a:lnTo>
                      <a:pt x="2276" y="2410"/>
                    </a:lnTo>
                    <a:lnTo>
                      <a:pt x="2237" y="2319"/>
                    </a:lnTo>
                    <a:lnTo>
                      <a:pt x="2194" y="2225"/>
                    </a:lnTo>
                    <a:lnTo>
                      <a:pt x="2148" y="2126"/>
                    </a:lnTo>
                    <a:lnTo>
                      <a:pt x="2099" y="2021"/>
                    </a:lnTo>
                    <a:lnTo>
                      <a:pt x="2047" y="1914"/>
                    </a:lnTo>
                    <a:lnTo>
                      <a:pt x="1993" y="1804"/>
                    </a:lnTo>
                    <a:lnTo>
                      <a:pt x="1935" y="1691"/>
                    </a:lnTo>
                    <a:lnTo>
                      <a:pt x="1875" y="1578"/>
                    </a:lnTo>
                    <a:lnTo>
                      <a:pt x="1813" y="1463"/>
                    </a:lnTo>
                    <a:lnTo>
                      <a:pt x="1750" y="1349"/>
                    </a:lnTo>
                    <a:lnTo>
                      <a:pt x="1684" y="1234"/>
                    </a:lnTo>
                    <a:lnTo>
                      <a:pt x="1617" y="1120"/>
                    </a:lnTo>
                    <a:lnTo>
                      <a:pt x="1547" y="1009"/>
                    </a:lnTo>
                    <a:lnTo>
                      <a:pt x="1477" y="901"/>
                    </a:lnTo>
                    <a:lnTo>
                      <a:pt x="1406" y="795"/>
                    </a:lnTo>
                    <a:lnTo>
                      <a:pt x="1369" y="743"/>
                    </a:lnTo>
                    <a:lnTo>
                      <a:pt x="1333" y="693"/>
                    </a:lnTo>
                    <a:lnTo>
                      <a:pt x="1297" y="644"/>
                    </a:lnTo>
                    <a:lnTo>
                      <a:pt x="1259" y="595"/>
                    </a:lnTo>
                    <a:lnTo>
                      <a:pt x="1223" y="548"/>
                    </a:lnTo>
                    <a:lnTo>
                      <a:pt x="1185" y="503"/>
                    </a:lnTo>
                    <a:lnTo>
                      <a:pt x="1148" y="458"/>
                    </a:lnTo>
                    <a:lnTo>
                      <a:pt x="1111" y="415"/>
                    </a:lnTo>
                    <a:lnTo>
                      <a:pt x="1073" y="375"/>
                    </a:lnTo>
                    <a:lnTo>
                      <a:pt x="1036" y="335"/>
                    </a:lnTo>
                    <a:lnTo>
                      <a:pt x="998" y="297"/>
                    </a:lnTo>
                    <a:lnTo>
                      <a:pt x="961" y="261"/>
                    </a:lnTo>
                    <a:lnTo>
                      <a:pt x="923" y="228"/>
                    </a:lnTo>
                    <a:lnTo>
                      <a:pt x="884" y="197"/>
                    </a:lnTo>
                    <a:lnTo>
                      <a:pt x="847" y="167"/>
                    </a:lnTo>
                    <a:lnTo>
                      <a:pt x="810" y="138"/>
                    </a:lnTo>
                    <a:lnTo>
                      <a:pt x="772" y="114"/>
                    </a:lnTo>
                    <a:lnTo>
                      <a:pt x="735" y="91"/>
                    </a:lnTo>
                    <a:lnTo>
                      <a:pt x="697" y="70"/>
                    </a:lnTo>
                    <a:lnTo>
                      <a:pt x="661" y="52"/>
                    </a:lnTo>
                    <a:lnTo>
                      <a:pt x="661" y="52"/>
                    </a:lnTo>
                    <a:lnTo>
                      <a:pt x="625" y="36"/>
                    </a:lnTo>
                    <a:lnTo>
                      <a:pt x="589" y="25"/>
                    </a:lnTo>
                    <a:lnTo>
                      <a:pt x="555" y="14"/>
                    </a:lnTo>
                    <a:lnTo>
                      <a:pt x="523" y="7"/>
                    </a:lnTo>
                    <a:lnTo>
                      <a:pt x="492" y="3"/>
                    </a:lnTo>
                    <a:lnTo>
                      <a:pt x="462" y="0"/>
                    </a:lnTo>
                    <a:lnTo>
                      <a:pt x="434" y="0"/>
                    </a:lnTo>
                    <a:lnTo>
                      <a:pt x="405" y="2"/>
                    </a:lnTo>
                    <a:lnTo>
                      <a:pt x="379" y="7"/>
                    </a:lnTo>
                    <a:lnTo>
                      <a:pt x="354" y="13"/>
                    </a:lnTo>
                    <a:lnTo>
                      <a:pt x="330" y="21"/>
                    </a:lnTo>
                    <a:lnTo>
                      <a:pt x="307" y="31"/>
                    </a:lnTo>
                    <a:lnTo>
                      <a:pt x="285" y="44"/>
                    </a:lnTo>
                    <a:lnTo>
                      <a:pt x="264" y="58"/>
                    </a:lnTo>
                    <a:lnTo>
                      <a:pt x="244" y="74"/>
                    </a:lnTo>
                    <a:lnTo>
                      <a:pt x="226" y="91"/>
                    </a:lnTo>
                    <a:lnTo>
                      <a:pt x="208" y="110"/>
                    </a:lnTo>
                    <a:lnTo>
                      <a:pt x="191" y="129"/>
                    </a:lnTo>
                    <a:lnTo>
                      <a:pt x="174" y="151"/>
                    </a:lnTo>
                    <a:lnTo>
                      <a:pt x="160" y="175"/>
                    </a:lnTo>
                    <a:lnTo>
                      <a:pt x="146" y="199"/>
                    </a:lnTo>
                    <a:lnTo>
                      <a:pt x="131" y="224"/>
                    </a:lnTo>
                    <a:lnTo>
                      <a:pt x="118" y="251"/>
                    </a:lnTo>
                    <a:lnTo>
                      <a:pt x="107" y="278"/>
                    </a:lnTo>
                    <a:lnTo>
                      <a:pt x="96" y="306"/>
                    </a:lnTo>
                    <a:lnTo>
                      <a:pt x="86" y="336"/>
                    </a:lnTo>
                    <a:lnTo>
                      <a:pt x="76" y="366"/>
                    </a:lnTo>
                    <a:lnTo>
                      <a:pt x="67" y="396"/>
                    </a:lnTo>
                    <a:lnTo>
                      <a:pt x="51" y="459"/>
                    </a:lnTo>
                    <a:lnTo>
                      <a:pt x="38" y="524"/>
                    </a:lnTo>
                    <a:lnTo>
                      <a:pt x="28" y="588"/>
                    </a:lnTo>
                    <a:lnTo>
                      <a:pt x="19" y="654"/>
                    </a:lnTo>
                    <a:lnTo>
                      <a:pt x="13" y="720"/>
                    </a:lnTo>
                    <a:lnTo>
                      <a:pt x="7" y="784"/>
                    </a:lnTo>
                    <a:lnTo>
                      <a:pt x="3" y="848"/>
                    </a:lnTo>
                    <a:lnTo>
                      <a:pt x="1" y="910"/>
                    </a:lnTo>
                    <a:lnTo>
                      <a:pt x="0" y="968"/>
                    </a:lnTo>
                    <a:lnTo>
                      <a:pt x="0" y="1022"/>
                    </a:lnTo>
                    <a:lnTo>
                      <a:pt x="2" y="1119"/>
                    </a:lnTo>
                    <a:lnTo>
                      <a:pt x="5" y="1195"/>
                    </a:lnTo>
                    <a:lnTo>
                      <a:pt x="9" y="1244"/>
                    </a:lnTo>
                    <a:lnTo>
                      <a:pt x="10" y="1261"/>
                    </a:lnTo>
                    <a:lnTo>
                      <a:pt x="2444" y="2827"/>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 name="Freeform 18">
                <a:extLst>
                  <a:ext uri="{FF2B5EF4-FFF2-40B4-BE49-F238E27FC236}">
                    <a16:creationId xmlns:a16="http://schemas.microsoft.com/office/drawing/2014/main" id="{3FD1E5F1-7207-41F9-88E5-121AA82AF08F}"/>
                  </a:ext>
                </a:extLst>
              </p:cNvPr>
              <p:cNvSpPr>
                <a:spLocks/>
              </p:cNvSpPr>
              <p:nvPr/>
            </p:nvSpPr>
            <p:spPr bwMode="auto">
              <a:xfrm rot="20066289">
                <a:off x="6101973" y="2356849"/>
                <a:ext cx="862719" cy="996856"/>
              </a:xfrm>
              <a:custGeom>
                <a:avLst/>
                <a:gdLst>
                  <a:gd name="T0" fmla="*/ 2444 w 2444"/>
                  <a:gd name="T1" fmla="*/ 2827 h 2827"/>
                  <a:gd name="T2" fmla="*/ 2417 w 2444"/>
                  <a:gd name="T3" fmla="*/ 2752 h 2827"/>
                  <a:gd name="T4" fmla="*/ 2373 w 2444"/>
                  <a:gd name="T5" fmla="*/ 2639 h 2827"/>
                  <a:gd name="T6" fmla="*/ 2312 w 2444"/>
                  <a:gd name="T7" fmla="*/ 2493 h 2827"/>
                  <a:gd name="T8" fmla="*/ 2237 w 2444"/>
                  <a:gd name="T9" fmla="*/ 2319 h 2827"/>
                  <a:gd name="T10" fmla="*/ 2148 w 2444"/>
                  <a:gd name="T11" fmla="*/ 2126 h 2827"/>
                  <a:gd name="T12" fmla="*/ 2047 w 2444"/>
                  <a:gd name="T13" fmla="*/ 1914 h 2827"/>
                  <a:gd name="T14" fmla="*/ 1935 w 2444"/>
                  <a:gd name="T15" fmla="*/ 1691 h 2827"/>
                  <a:gd name="T16" fmla="*/ 1813 w 2444"/>
                  <a:gd name="T17" fmla="*/ 1463 h 2827"/>
                  <a:gd name="T18" fmla="*/ 1684 w 2444"/>
                  <a:gd name="T19" fmla="*/ 1234 h 2827"/>
                  <a:gd name="T20" fmla="*/ 1547 w 2444"/>
                  <a:gd name="T21" fmla="*/ 1009 h 2827"/>
                  <a:gd name="T22" fmla="*/ 1406 w 2444"/>
                  <a:gd name="T23" fmla="*/ 795 h 2827"/>
                  <a:gd name="T24" fmla="*/ 1333 w 2444"/>
                  <a:gd name="T25" fmla="*/ 693 h 2827"/>
                  <a:gd name="T26" fmla="*/ 1259 w 2444"/>
                  <a:gd name="T27" fmla="*/ 595 h 2827"/>
                  <a:gd name="T28" fmla="*/ 1185 w 2444"/>
                  <a:gd name="T29" fmla="*/ 503 h 2827"/>
                  <a:gd name="T30" fmla="*/ 1111 w 2444"/>
                  <a:gd name="T31" fmla="*/ 415 h 2827"/>
                  <a:gd name="T32" fmla="*/ 1036 w 2444"/>
                  <a:gd name="T33" fmla="*/ 335 h 2827"/>
                  <a:gd name="T34" fmla="*/ 961 w 2444"/>
                  <a:gd name="T35" fmla="*/ 261 h 2827"/>
                  <a:gd name="T36" fmla="*/ 884 w 2444"/>
                  <a:gd name="T37" fmla="*/ 197 h 2827"/>
                  <a:gd name="T38" fmla="*/ 810 w 2444"/>
                  <a:gd name="T39" fmla="*/ 138 h 2827"/>
                  <a:gd name="T40" fmla="*/ 735 w 2444"/>
                  <a:gd name="T41" fmla="*/ 91 h 2827"/>
                  <a:gd name="T42" fmla="*/ 661 w 2444"/>
                  <a:gd name="T43" fmla="*/ 52 h 2827"/>
                  <a:gd name="T44" fmla="*/ 625 w 2444"/>
                  <a:gd name="T45" fmla="*/ 36 h 2827"/>
                  <a:gd name="T46" fmla="*/ 555 w 2444"/>
                  <a:gd name="T47" fmla="*/ 14 h 2827"/>
                  <a:gd name="T48" fmla="*/ 492 w 2444"/>
                  <a:gd name="T49" fmla="*/ 3 h 2827"/>
                  <a:gd name="T50" fmla="*/ 434 w 2444"/>
                  <a:gd name="T51" fmla="*/ 0 h 2827"/>
                  <a:gd name="T52" fmla="*/ 379 w 2444"/>
                  <a:gd name="T53" fmla="*/ 7 h 2827"/>
                  <a:gd name="T54" fmla="*/ 330 w 2444"/>
                  <a:gd name="T55" fmla="*/ 21 h 2827"/>
                  <a:gd name="T56" fmla="*/ 285 w 2444"/>
                  <a:gd name="T57" fmla="*/ 44 h 2827"/>
                  <a:gd name="T58" fmla="*/ 244 w 2444"/>
                  <a:gd name="T59" fmla="*/ 74 h 2827"/>
                  <a:gd name="T60" fmla="*/ 208 w 2444"/>
                  <a:gd name="T61" fmla="*/ 110 h 2827"/>
                  <a:gd name="T62" fmla="*/ 174 w 2444"/>
                  <a:gd name="T63" fmla="*/ 151 h 2827"/>
                  <a:gd name="T64" fmla="*/ 146 w 2444"/>
                  <a:gd name="T65" fmla="*/ 199 h 2827"/>
                  <a:gd name="T66" fmla="*/ 118 w 2444"/>
                  <a:gd name="T67" fmla="*/ 251 h 2827"/>
                  <a:gd name="T68" fmla="*/ 96 w 2444"/>
                  <a:gd name="T69" fmla="*/ 306 h 2827"/>
                  <a:gd name="T70" fmla="*/ 76 w 2444"/>
                  <a:gd name="T71" fmla="*/ 366 h 2827"/>
                  <a:gd name="T72" fmla="*/ 51 w 2444"/>
                  <a:gd name="T73" fmla="*/ 459 h 2827"/>
                  <a:gd name="T74" fmla="*/ 28 w 2444"/>
                  <a:gd name="T75" fmla="*/ 588 h 2827"/>
                  <a:gd name="T76" fmla="*/ 13 w 2444"/>
                  <a:gd name="T77" fmla="*/ 720 h 2827"/>
                  <a:gd name="T78" fmla="*/ 3 w 2444"/>
                  <a:gd name="T79" fmla="*/ 848 h 2827"/>
                  <a:gd name="T80" fmla="*/ 0 w 2444"/>
                  <a:gd name="T81" fmla="*/ 968 h 2827"/>
                  <a:gd name="T82" fmla="*/ 2 w 2444"/>
                  <a:gd name="T83" fmla="*/ 1119 h 2827"/>
                  <a:gd name="T84" fmla="*/ 9 w 2444"/>
                  <a:gd name="T85" fmla="*/ 1244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4" h="2827">
                    <a:moveTo>
                      <a:pt x="2444" y="2827"/>
                    </a:moveTo>
                    <a:lnTo>
                      <a:pt x="2444" y="2827"/>
                    </a:lnTo>
                    <a:lnTo>
                      <a:pt x="2432" y="2795"/>
                    </a:lnTo>
                    <a:lnTo>
                      <a:pt x="2417" y="2752"/>
                    </a:lnTo>
                    <a:lnTo>
                      <a:pt x="2397" y="2699"/>
                    </a:lnTo>
                    <a:lnTo>
                      <a:pt x="2373" y="2639"/>
                    </a:lnTo>
                    <a:lnTo>
                      <a:pt x="2344" y="2570"/>
                    </a:lnTo>
                    <a:lnTo>
                      <a:pt x="2312" y="2493"/>
                    </a:lnTo>
                    <a:lnTo>
                      <a:pt x="2276" y="2410"/>
                    </a:lnTo>
                    <a:lnTo>
                      <a:pt x="2237" y="2319"/>
                    </a:lnTo>
                    <a:lnTo>
                      <a:pt x="2194" y="2225"/>
                    </a:lnTo>
                    <a:lnTo>
                      <a:pt x="2148" y="2126"/>
                    </a:lnTo>
                    <a:lnTo>
                      <a:pt x="2099" y="2021"/>
                    </a:lnTo>
                    <a:lnTo>
                      <a:pt x="2047" y="1914"/>
                    </a:lnTo>
                    <a:lnTo>
                      <a:pt x="1993" y="1804"/>
                    </a:lnTo>
                    <a:lnTo>
                      <a:pt x="1935" y="1691"/>
                    </a:lnTo>
                    <a:lnTo>
                      <a:pt x="1875" y="1578"/>
                    </a:lnTo>
                    <a:lnTo>
                      <a:pt x="1813" y="1463"/>
                    </a:lnTo>
                    <a:lnTo>
                      <a:pt x="1750" y="1349"/>
                    </a:lnTo>
                    <a:lnTo>
                      <a:pt x="1684" y="1234"/>
                    </a:lnTo>
                    <a:lnTo>
                      <a:pt x="1617" y="1120"/>
                    </a:lnTo>
                    <a:lnTo>
                      <a:pt x="1547" y="1009"/>
                    </a:lnTo>
                    <a:lnTo>
                      <a:pt x="1477" y="901"/>
                    </a:lnTo>
                    <a:lnTo>
                      <a:pt x="1406" y="795"/>
                    </a:lnTo>
                    <a:lnTo>
                      <a:pt x="1369" y="743"/>
                    </a:lnTo>
                    <a:lnTo>
                      <a:pt x="1333" y="693"/>
                    </a:lnTo>
                    <a:lnTo>
                      <a:pt x="1297" y="644"/>
                    </a:lnTo>
                    <a:lnTo>
                      <a:pt x="1259" y="595"/>
                    </a:lnTo>
                    <a:lnTo>
                      <a:pt x="1223" y="548"/>
                    </a:lnTo>
                    <a:lnTo>
                      <a:pt x="1185" y="503"/>
                    </a:lnTo>
                    <a:lnTo>
                      <a:pt x="1148" y="458"/>
                    </a:lnTo>
                    <a:lnTo>
                      <a:pt x="1111" y="415"/>
                    </a:lnTo>
                    <a:lnTo>
                      <a:pt x="1073" y="375"/>
                    </a:lnTo>
                    <a:lnTo>
                      <a:pt x="1036" y="335"/>
                    </a:lnTo>
                    <a:lnTo>
                      <a:pt x="998" y="297"/>
                    </a:lnTo>
                    <a:lnTo>
                      <a:pt x="961" y="261"/>
                    </a:lnTo>
                    <a:lnTo>
                      <a:pt x="923" y="228"/>
                    </a:lnTo>
                    <a:lnTo>
                      <a:pt x="884" y="197"/>
                    </a:lnTo>
                    <a:lnTo>
                      <a:pt x="847" y="167"/>
                    </a:lnTo>
                    <a:lnTo>
                      <a:pt x="810" y="138"/>
                    </a:lnTo>
                    <a:lnTo>
                      <a:pt x="772" y="114"/>
                    </a:lnTo>
                    <a:lnTo>
                      <a:pt x="735" y="91"/>
                    </a:lnTo>
                    <a:lnTo>
                      <a:pt x="697" y="70"/>
                    </a:lnTo>
                    <a:lnTo>
                      <a:pt x="661" y="52"/>
                    </a:lnTo>
                    <a:lnTo>
                      <a:pt x="661" y="52"/>
                    </a:lnTo>
                    <a:lnTo>
                      <a:pt x="625" y="36"/>
                    </a:lnTo>
                    <a:lnTo>
                      <a:pt x="589" y="25"/>
                    </a:lnTo>
                    <a:lnTo>
                      <a:pt x="555" y="14"/>
                    </a:lnTo>
                    <a:lnTo>
                      <a:pt x="523" y="7"/>
                    </a:lnTo>
                    <a:lnTo>
                      <a:pt x="492" y="3"/>
                    </a:lnTo>
                    <a:lnTo>
                      <a:pt x="462" y="0"/>
                    </a:lnTo>
                    <a:lnTo>
                      <a:pt x="434" y="0"/>
                    </a:lnTo>
                    <a:lnTo>
                      <a:pt x="405" y="2"/>
                    </a:lnTo>
                    <a:lnTo>
                      <a:pt x="379" y="7"/>
                    </a:lnTo>
                    <a:lnTo>
                      <a:pt x="354" y="13"/>
                    </a:lnTo>
                    <a:lnTo>
                      <a:pt x="330" y="21"/>
                    </a:lnTo>
                    <a:lnTo>
                      <a:pt x="307" y="31"/>
                    </a:lnTo>
                    <a:lnTo>
                      <a:pt x="285" y="44"/>
                    </a:lnTo>
                    <a:lnTo>
                      <a:pt x="264" y="58"/>
                    </a:lnTo>
                    <a:lnTo>
                      <a:pt x="244" y="74"/>
                    </a:lnTo>
                    <a:lnTo>
                      <a:pt x="226" y="91"/>
                    </a:lnTo>
                    <a:lnTo>
                      <a:pt x="208" y="110"/>
                    </a:lnTo>
                    <a:lnTo>
                      <a:pt x="191" y="129"/>
                    </a:lnTo>
                    <a:lnTo>
                      <a:pt x="174" y="151"/>
                    </a:lnTo>
                    <a:lnTo>
                      <a:pt x="160" y="175"/>
                    </a:lnTo>
                    <a:lnTo>
                      <a:pt x="146" y="199"/>
                    </a:lnTo>
                    <a:lnTo>
                      <a:pt x="131" y="224"/>
                    </a:lnTo>
                    <a:lnTo>
                      <a:pt x="118" y="251"/>
                    </a:lnTo>
                    <a:lnTo>
                      <a:pt x="107" y="278"/>
                    </a:lnTo>
                    <a:lnTo>
                      <a:pt x="96" y="306"/>
                    </a:lnTo>
                    <a:lnTo>
                      <a:pt x="86" y="336"/>
                    </a:lnTo>
                    <a:lnTo>
                      <a:pt x="76" y="366"/>
                    </a:lnTo>
                    <a:lnTo>
                      <a:pt x="67" y="396"/>
                    </a:lnTo>
                    <a:lnTo>
                      <a:pt x="51" y="459"/>
                    </a:lnTo>
                    <a:lnTo>
                      <a:pt x="38" y="524"/>
                    </a:lnTo>
                    <a:lnTo>
                      <a:pt x="28" y="588"/>
                    </a:lnTo>
                    <a:lnTo>
                      <a:pt x="19" y="654"/>
                    </a:lnTo>
                    <a:lnTo>
                      <a:pt x="13" y="720"/>
                    </a:lnTo>
                    <a:lnTo>
                      <a:pt x="7" y="784"/>
                    </a:lnTo>
                    <a:lnTo>
                      <a:pt x="3" y="848"/>
                    </a:lnTo>
                    <a:lnTo>
                      <a:pt x="1" y="910"/>
                    </a:lnTo>
                    <a:lnTo>
                      <a:pt x="0" y="968"/>
                    </a:lnTo>
                    <a:lnTo>
                      <a:pt x="0" y="1022"/>
                    </a:lnTo>
                    <a:lnTo>
                      <a:pt x="2" y="1119"/>
                    </a:lnTo>
                    <a:lnTo>
                      <a:pt x="5" y="1195"/>
                    </a:lnTo>
                    <a:lnTo>
                      <a:pt x="9" y="1244"/>
                    </a:lnTo>
                    <a:lnTo>
                      <a:pt x="10" y="12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 name="Freeform 41">
                <a:extLst>
                  <a:ext uri="{FF2B5EF4-FFF2-40B4-BE49-F238E27FC236}">
                    <a16:creationId xmlns:a16="http://schemas.microsoft.com/office/drawing/2014/main" id="{0909619B-A8BA-4710-9DEB-46CF2F5F595D}"/>
                  </a:ext>
                </a:extLst>
              </p:cNvPr>
              <p:cNvSpPr>
                <a:spLocks/>
              </p:cNvSpPr>
              <p:nvPr/>
            </p:nvSpPr>
            <p:spPr bwMode="auto">
              <a:xfrm rot="20066289">
                <a:off x="6217439" y="2795509"/>
                <a:ext cx="944613" cy="912137"/>
              </a:xfrm>
              <a:custGeom>
                <a:avLst/>
                <a:gdLst>
                  <a:gd name="T0" fmla="*/ 2675 w 2675"/>
                  <a:gd name="T1" fmla="*/ 1530 h 2583"/>
                  <a:gd name="T2" fmla="*/ 2613 w 2675"/>
                  <a:gd name="T3" fmla="*/ 1603 h 2583"/>
                  <a:gd name="T4" fmla="*/ 2493 w 2675"/>
                  <a:gd name="T5" fmla="*/ 1730 h 2583"/>
                  <a:gd name="T6" fmla="*/ 2384 w 2675"/>
                  <a:gd name="T7" fmla="*/ 1839 h 2583"/>
                  <a:gd name="T8" fmla="*/ 2257 w 2675"/>
                  <a:gd name="T9" fmla="*/ 1959 h 2583"/>
                  <a:gd name="T10" fmla="*/ 2111 w 2675"/>
                  <a:gd name="T11" fmla="*/ 2084 h 2583"/>
                  <a:gd name="T12" fmla="*/ 1950 w 2675"/>
                  <a:gd name="T13" fmla="*/ 2208 h 2583"/>
                  <a:gd name="T14" fmla="*/ 1866 w 2675"/>
                  <a:gd name="T15" fmla="*/ 2268 h 2583"/>
                  <a:gd name="T16" fmla="*/ 1780 w 2675"/>
                  <a:gd name="T17" fmla="*/ 2323 h 2583"/>
                  <a:gd name="T18" fmla="*/ 1692 w 2675"/>
                  <a:gd name="T19" fmla="*/ 2376 h 2583"/>
                  <a:gd name="T20" fmla="*/ 1602 w 2675"/>
                  <a:gd name="T21" fmla="*/ 2426 h 2583"/>
                  <a:gd name="T22" fmla="*/ 1510 w 2675"/>
                  <a:gd name="T23" fmla="*/ 2469 h 2583"/>
                  <a:gd name="T24" fmla="*/ 1417 w 2675"/>
                  <a:gd name="T25" fmla="*/ 2507 h 2583"/>
                  <a:gd name="T26" fmla="*/ 1324 w 2675"/>
                  <a:gd name="T27" fmla="*/ 2538 h 2583"/>
                  <a:gd name="T28" fmla="*/ 1231 w 2675"/>
                  <a:gd name="T29" fmla="*/ 2562 h 2583"/>
                  <a:gd name="T30" fmla="*/ 1138 w 2675"/>
                  <a:gd name="T31" fmla="*/ 2578 h 2583"/>
                  <a:gd name="T32" fmla="*/ 1045 w 2675"/>
                  <a:gd name="T33" fmla="*/ 2583 h 2583"/>
                  <a:gd name="T34" fmla="*/ 953 w 2675"/>
                  <a:gd name="T35" fmla="*/ 2581 h 2583"/>
                  <a:gd name="T36" fmla="*/ 863 w 2675"/>
                  <a:gd name="T37" fmla="*/ 2565 h 2583"/>
                  <a:gd name="T38" fmla="*/ 775 w 2675"/>
                  <a:gd name="T39" fmla="*/ 2539 h 2583"/>
                  <a:gd name="T40" fmla="*/ 731 w 2675"/>
                  <a:gd name="T41" fmla="*/ 2522 h 2583"/>
                  <a:gd name="T42" fmla="*/ 687 w 2675"/>
                  <a:gd name="T43" fmla="*/ 2502 h 2583"/>
                  <a:gd name="T44" fmla="*/ 644 w 2675"/>
                  <a:gd name="T45" fmla="*/ 2479 h 2583"/>
                  <a:gd name="T46" fmla="*/ 603 w 2675"/>
                  <a:gd name="T47" fmla="*/ 2450 h 2583"/>
                  <a:gd name="T48" fmla="*/ 562 w 2675"/>
                  <a:gd name="T49" fmla="*/ 2420 h 2583"/>
                  <a:gd name="T50" fmla="*/ 522 w 2675"/>
                  <a:gd name="T51" fmla="*/ 2385 h 2583"/>
                  <a:gd name="T52" fmla="*/ 482 w 2675"/>
                  <a:gd name="T53" fmla="*/ 2348 h 2583"/>
                  <a:gd name="T54" fmla="*/ 443 w 2675"/>
                  <a:gd name="T55" fmla="*/ 2307 h 2583"/>
                  <a:gd name="T56" fmla="*/ 404 w 2675"/>
                  <a:gd name="T57" fmla="*/ 2261 h 2583"/>
                  <a:gd name="T58" fmla="*/ 334 w 2675"/>
                  <a:gd name="T59" fmla="*/ 2170 h 2583"/>
                  <a:gd name="T60" fmla="*/ 271 w 2675"/>
                  <a:gd name="T61" fmla="*/ 2077 h 2583"/>
                  <a:gd name="T62" fmla="*/ 217 w 2675"/>
                  <a:gd name="T63" fmla="*/ 1982 h 2583"/>
                  <a:gd name="T64" fmla="*/ 169 w 2675"/>
                  <a:gd name="T65" fmla="*/ 1887 h 2583"/>
                  <a:gd name="T66" fmla="*/ 128 w 2675"/>
                  <a:gd name="T67" fmla="*/ 1790 h 2583"/>
                  <a:gd name="T68" fmla="*/ 94 w 2675"/>
                  <a:gd name="T69" fmla="*/ 1692 h 2583"/>
                  <a:gd name="T70" fmla="*/ 66 w 2675"/>
                  <a:gd name="T71" fmla="*/ 1595 h 2583"/>
                  <a:gd name="T72" fmla="*/ 42 w 2675"/>
                  <a:gd name="T73" fmla="*/ 1497 h 2583"/>
                  <a:gd name="T74" fmla="*/ 24 w 2675"/>
                  <a:gd name="T75" fmla="*/ 1400 h 2583"/>
                  <a:gd name="T76" fmla="*/ 13 w 2675"/>
                  <a:gd name="T77" fmla="*/ 1303 h 2583"/>
                  <a:gd name="T78" fmla="*/ 4 w 2675"/>
                  <a:gd name="T79" fmla="*/ 1207 h 2583"/>
                  <a:gd name="T80" fmla="*/ 0 w 2675"/>
                  <a:gd name="T81" fmla="*/ 1113 h 2583"/>
                  <a:gd name="T82" fmla="*/ 0 w 2675"/>
                  <a:gd name="T83" fmla="*/ 1020 h 2583"/>
                  <a:gd name="T84" fmla="*/ 2 w 2675"/>
                  <a:gd name="T85" fmla="*/ 929 h 2583"/>
                  <a:gd name="T86" fmla="*/ 13 w 2675"/>
                  <a:gd name="T87" fmla="*/ 798 h 2583"/>
                  <a:gd name="T88" fmla="*/ 36 w 2675"/>
                  <a:gd name="T89" fmla="*/ 632 h 2583"/>
                  <a:gd name="T90" fmla="*/ 64 w 2675"/>
                  <a:gd name="T91" fmla="*/ 480 h 2583"/>
                  <a:gd name="T92" fmla="*/ 97 w 2675"/>
                  <a:gd name="T93" fmla="*/ 344 h 2583"/>
                  <a:gd name="T94" fmla="*/ 130 w 2675"/>
                  <a:gd name="T95" fmla="*/ 227 h 2583"/>
                  <a:gd name="T96" fmla="*/ 163 w 2675"/>
                  <a:gd name="T97" fmla="*/ 132 h 2583"/>
                  <a:gd name="T98" fmla="*/ 207 w 2675"/>
                  <a:gd name="T99" fmla="*/ 16 h 2583"/>
                  <a:gd name="T100" fmla="*/ 2675 w 2675"/>
                  <a:gd name="T101" fmla="*/ 1530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5" h="2583">
                    <a:moveTo>
                      <a:pt x="2675" y="1530"/>
                    </a:moveTo>
                    <a:lnTo>
                      <a:pt x="2675" y="1530"/>
                    </a:lnTo>
                    <a:lnTo>
                      <a:pt x="2658" y="1550"/>
                    </a:lnTo>
                    <a:lnTo>
                      <a:pt x="2613" y="1603"/>
                    </a:lnTo>
                    <a:lnTo>
                      <a:pt x="2540" y="1683"/>
                    </a:lnTo>
                    <a:lnTo>
                      <a:pt x="2493" y="1730"/>
                    </a:lnTo>
                    <a:lnTo>
                      <a:pt x="2441" y="1783"/>
                    </a:lnTo>
                    <a:lnTo>
                      <a:pt x="2384" y="1839"/>
                    </a:lnTo>
                    <a:lnTo>
                      <a:pt x="2322" y="1898"/>
                    </a:lnTo>
                    <a:lnTo>
                      <a:pt x="2257" y="1959"/>
                    </a:lnTo>
                    <a:lnTo>
                      <a:pt x="2186" y="2021"/>
                    </a:lnTo>
                    <a:lnTo>
                      <a:pt x="2111" y="2084"/>
                    </a:lnTo>
                    <a:lnTo>
                      <a:pt x="2032" y="2146"/>
                    </a:lnTo>
                    <a:lnTo>
                      <a:pt x="1950" y="2208"/>
                    </a:lnTo>
                    <a:lnTo>
                      <a:pt x="1909" y="2238"/>
                    </a:lnTo>
                    <a:lnTo>
                      <a:pt x="1866" y="2268"/>
                    </a:lnTo>
                    <a:lnTo>
                      <a:pt x="1824" y="2296"/>
                    </a:lnTo>
                    <a:lnTo>
                      <a:pt x="1780" y="2323"/>
                    </a:lnTo>
                    <a:lnTo>
                      <a:pt x="1736" y="2351"/>
                    </a:lnTo>
                    <a:lnTo>
                      <a:pt x="1692" y="2376"/>
                    </a:lnTo>
                    <a:lnTo>
                      <a:pt x="1647" y="2402"/>
                    </a:lnTo>
                    <a:lnTo>
                      <a:pt x="1602" y="2426"/>
                    </a:lnTo>
                    <a:lnTo>
                      <a:pt x="1556" y="2449"/>
                    </a:lnTo>
                    <a:lnTo>
                      <a:pt x="1510" y="2469"/>
                    </a:lnTo>
                    <a:lnTo>
                      <a:pt x="1463" y="2489"/>
                    </a:lnTo>
                    <a:lnTo>
                      <a:pt x="1417" y="2507"/>
                    </a:lnTo>
                    <a:lnTo>
                      <a:pt x="1370" y="2524"/>
                    </a:lnTo>
                    <a:lnTo>
                      <a:pt x="1324" y="2538"/>
                    </a:lnTo>
                    <a:lnTo>
                      <a:pt x="1277" y="2551"/>
                    </a:lnTo>
                    <a:lnTo>
                      <a:pt x="1231" y="2562"/>
                    </a:lnTo>
                    <a:lnTo>
                      <a:pt x="1184" y="2570"/>
                    </a:lnTo>
                    <a:lnTo>
                      <a:pt x="1138" y="2578"/>
                    </a:lnTo>
                    <a:lnTo>
                      <a:pt x="1091" y="2582"/>
                    </a:lnTo>
                    <a:lnTo>
                      <a:pt x="1045" y="2583"/>
                    </a:lnTo>
                    <a:lnTo>
                      <a:pt x="1000" y="2583"/>
                    </a:lnTo>
                    <a:lnTo>
                      <a:pt x="953" y="2581"/>
                    </a:lnTo>
                    <a:lnTo>
                      <a:pt x="908" y="2574"/>
                    </a:lnTo>
                    <a:lnTo>
                      <a:pt x="863" y="2565"/>
                    </a:lnTo>
                    <a:lnTo>
                      <a:pt x="819" y="2555"/>
                    </a:lnTo>
                    <a:lnTo>
                      <a:pt x="775" y="2539"/>
                    </a:lnTo>
                    <a:lnTo>
                      <a:pt x="753" y="2531"/>
                    </a:lnTo>
                    <a:lnTo>
                      <a:pt x="731" y="2522"/>
                    </a:lnTo>
                    <a:lnTo>
                      <a:pt x="709" y="2512"/>
                    </a:lnTo>
                    <a:lnTo>
                      <a:pt x="687" y="2502"/>
                    </a:lnTo>
                    <a:lnTo>
                      <a:pt x="666" y="2490"/>
                    </a:lnTo>
                    <a:lnTo>
                      <a:pt x="644" y="2479"/>
                    </a:lnTo>
                    <a:lnTo>
                      <a:pt x="624" y="2464"/>
                    </a:lnTo>
                    <a:lnTo>
                      <a:pt x="603" y="2450"/>
                    </a:lnTo>
                    <a:lnTo>
                      <a:pt x="582" y="2436"/>
                    </a:lnTo>
                    <a:lnTo>
                      <a:pt x="562" y="2420"/>
                    </a:lnTo>
                    <a:lnTo>
                      <a:pt x="541" y="2404"/>
                    </a:lnTo>
                    <a:lnTo>
                      <a:pt x="522" y="2385"/>
                    </a:lnTo>
                    <a:lnTo>
                      <a:pt x="501" y="2367"/>
                    </a:lnTo>
                    <a:lnTo>
                      <a:pt x="482" y="2348"/>
                    </a:lnTo>
                    <a:lnTo>
                      <a:pt x="462" y="2327"/>
                    </a:lnTo>
                    <a:lnTo>
                      <a:pt x="443" y="2307"/>
                    </a:lnTo>
                    <a:lnTo>
                      <a:pt x="443" y="2307"/>
                    </a:lnTo>
                    <a:lnTo>
                      <a:pt x="404" y="2261"/>
                    </a:lnTo>
                    <a:lnTo>
                      <a:pt x="368" y="2216"/>
                    </a:lnTo>
                    <a:lnTo>
                      <a:pt x="334" y="2170"/>
                    </a:lnTo>
                    <a:lnTo>
                      <a:pt x="302" y="2123"/>
                    </a:lnTo>
                    <a:lnTo>
                      <a:pt x="271" y="2077"/>
                    </a:lnTo>
                    <a:lnTo>
                      <a:pt x="243" y="2030"/>
                    </a:lnTo>
                    <a:lnTo>
                      <a:pt x="217" y="1982"/>
                    </a:lnTo>
                    <a:lnTo>
                      <a:pt x="192" y="1935"/>
                    </a:lnTo>
                    <a:lnTo>
                      <a:pt x="169" y="1887"/>
                    </a:lnTo>
                    <a:lnTo>
                      <a:pt x="148" y="1838"/>
                    </a:lnTo>
                    <a:lnTo>
                      <a:pt x="128" y="1790"/>
                    </a:lnTo>
                    <a:lnTo>
                      <a:pt x="110" y="1741"/>
                    </a:lnTo>
                    <a:lnTo>
                      <a:pt x="94" y="1692"/>
                    </a:lnTo>
                    <a:lnTo>
                      <a:pt x="79" y="1644"/>
                    </a:lnTo>
                    <a:lnTo>
                      <a:pt x="66" y="1595"/>
                    </a:lnTo>
                    <a:lnTo>
                      <a:pt x="53" y="1546"/>
                    </a:lnTo>
                    <a:lnTo>
                      <a:pt x="42" y="1497"/>
                    </a:lnTo>
                    <a:lnTo>
                      <a:pt x="33" y="1447"/>
                    </a:lnTo>
                    <a:lnTo>
                      <a:pt x="24" y="1400"/>
                    </a:lnTo>
                    <a:lnTo>
                      <a:pt x="18" y="1351"/>
                    </a:lnTo>
                    <a:lnTo>
                      <a:pt x="13" y="1303"/>
                    </a:lnTo>
                    <a:lnTo>
                      <a:pt x="8" y="1255"/>
                    </a:lnTo>
                    <a:lnTo>
                      <a:pt x="4" y="1207"/>
                    </a:lnTo>
                    <a:lnTo>
                      <a:pt x="1" y="1159"/>
                    </a:lnTo>
                    <a:lnTo>
                      <a:pt x="0" y="1113"/>
                    </a:lnTo>
                    <a:lnTo>
                      <a:pt x="0" y="1066"/>
                    </a:lnTo>
                    <a:lnTo>
                      <a:pt x="0" y="1020"/>
                    </a:lnTo>
                    <a:lnTo>
                      <a:pt x="1" y="975"/>
                    </a:lnTo>
                    <a:lnTo>
                      <a:pt x="2" y="929"/>
                    </a:lnTo>
                    <a:lnTo>
                      <a:pt x="6" y="884"/>
                    </a:lnTo>
                    <a:lnTo>
                      <a:pt x="13" y="798"/>
                    </a:lnTo>
                    <a:lnTo>
                      <a:pt x="23" y="714"/>
                    </a:lnTo>
                    <a:lnTo>
                      <a:pt x="36" y="632"/>
                    </a:lnTo>
                    <a:lnTo>
                      <a:pt x="49" y="553"/>
                    </a:lnTo>
                    <a:lnTo>
                      <a:pt x="64" y="480"/>
                    </a:lnTo>
                    <a:lnTo>
                      <a:pt x="80" y="410"/>
                    </a:lnTo>
                    <a:lnTo>
                      <a:pt x="97" y="344"/>
                    </a:lnTo>
                    <a:lnTo>
                      <a:pt x="114" y="283"/>
                    </a:lnTo>
                    <a:lnTo>
                      <a:pt x="130" y="227"/>
                    </a:lnTo>
                    <a:lnTo>
                      <a:pt x="147" y="176"/>
                    </a:lnTo>
                    <a:lnTo>
                      <a:pt x="163" y="132"/>
                    </a:lnTo>
                    <a:lnTo>
                      <a:pt x="188" y="60"/>
                    </a:lnTo>
                    <a:lnTo>
                      <a:pt x="207" y="16"/>
                    </a:lnTo>
                    <a:lnTo>
                      <a:pt x="213" y="0"/>
                    </a:lnTo>
                    <a:lnTo>
                      <a:pt x="2675" y="153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 name="Freeform 42">
                <a:extLst>
                  <a:ext uri="{FF2B5EF4-FFF2-40B4-BE49-F238E27FC236}">
                    <a16:creationId xmlns:a16="http://schemas.microsoft.com/office/drawing/2014/main" id="{D962A4F7-F343-4C0A-BA97-FD2DB61E508A}"/>
                  </a:ext>
                </a:extLst>
              </p:cNvPr>
              <p:cNvSpPr>
                <a:spLocks/>
              </p:cNvSpPr>
              <p:nvPr/>
            </p:nvSpPr>
            <p:spPr bwMode="auto">
              <a:xfrm rot="20066289">
                <a:off x="6154033" y="2622701"/>
                <a:ext cx="1058983" cy="696105"/>
              </a:xfrm>
              <a:custGeom>
                <a:avLst/>
                <a:gdLst>
                  <a:gd name="T0" fmla="*/ 0 w 3000"/>
                  <a:gd name="T1" fmla="*/ 376 h 1973"/>
                  <a:gd name="T2" fmla="*/ 16 w 3000"/>
                  <a:gd name="T3" fmla="*/ 366 h 1973"/>
                  <a:gd name="T4" fmla="*/ 103 w 3000"/>
                  <a:gd name="T5" fmla="*/ 322 h 1973"/>
                  <a:gd name="T6" fmla="*/ 197 w 3000"/>
                  <a:gd name="T7" fmla="*/ 278 h 1973"/>
                  <a:gd name="T8" fmla="*/ 317 w 3000"/>
                  <a:gd name="T9" fmla="*/ 228 h 1973"/>
                  <a:gd name="T10" fmla="*/ 461 w 3000"/>
                  <a:gd name="T11" fmla="*/ 175 h 1973"/>
                  <a:gd name="T12" fmla="*/ 625 w 3000"/>
                  <a:gd name="T13" fmla="*/ 122 h 1973"/>
                  <a:gd name="T14" fmla="*/ 806 w 3000"/>
                  <a:gd name="T15" fmla="*/ 75 h 1973"/>
                  <a:gd name="T16" fmla="*/ 902 w 3000"/>
                  <a:gd name="T17" fmla="*/ 55 h 1973"/>
                  <a:gd name="T18" fmla="*/ 1003 w 3000"/>
                  <a:gd name="T19" fmla="*/ 37 h 1973"/>
                  <a:gd name="T20" fmla="*/ 1105 w 3000"/>
                  <a:gd name="T21" fmla="*/ 21 h 1973"/>
                  <a:gd name="T22" fmla="*/ 1211 w 3000"/>
                  <a:gd name="T23" fmla="*/ 9 h 1973"/>
                  <a:gd name="T24" fmla="*/ 1320 w 3000"/>
                  <a:gd name="T25" fmla="*/ 3 h 1973"/>
                  <a:gd name="T26" fmla="*/ 1430 w 3000"/>
                  <a:gd name="T27" fmla="*/ 0 h 1973"/>
                  <a:gd name="T28" fmla="*/ 1542 w 3000"/>
                  <a:gd name="T29" fmla="*/ 3 h 1973"/>
                  <a:gd name="T30" fmla="*/ 1656 w 3000"/>
                  <a:gd name="T31" fmla="*/ 11 h 1973"/>
                  <a:gd name="T32" fmla="*/ 1769 w 3000"/>
                  <a:gd name="T33" fmla="*/ 26 h 1973"/>
                  <a:gd name="T34" fmla="*/ 1884 w 3000"/>
                  <a:gd name="T35" fmla="*/ 47 h 1973"/>
                  <a:gd name="T36" fmla="*/ 1999 w 3000"/>
                  <a:gd name="T37" fmla="*/ 74 h 1973"/>
                  <a:gd name="T38" fmla="*/ 2114 w 3000"/>
                  <a:gd name="T39" fmla="*/ 110 h 1973"/>
                  <a:gd name="T40" fmla="*/ 2229 w 3000"/>
                  <a:gd name="T41" fmla="*/ 154 h 1973"/>
                  <a:gd name="T42" fmla="*/ 2344 w 3000"/>
                  <a:gd name="T43" fmla="*/ 206 h 1973"/>
                  <a:gd name="T44" fmla="*/ 2456 w 3000"/>
                  <a:gd name="T45" fmla="*/ 267 h 1973"/>
                  <a:gd name="T46" fmla="*/ 2569 w 3000"/>
                  <a:gd name="T47" fmla="*/ 338 h 1973"/>
                  <a:gd name="T48" fmla="*/ 2679 w 3000"/>
                  <a:gd name="T49" fmla="*/ 418 h 1973"/>
                  <a:gd name="T50" fmla="*/ 2688 w 3000"/>
                  <a:gd name="T51" fmla="*/ 426 h 1973"/>
                  <a:gd name="T52" fmla="*/ 2730 w 3000"/>
                  <a:gd name="T53" fmla="*/ 460 h 1973"/>
                  <a:gd name="T54" fmla="*/ 2772 w 3000"/>
                  <a:gd name="T55" fmla="*/ 500 h 1973"/>
                  <a:gd name="T56" fmla="*/ 2818 w 3000"/>
                  <a:gd name="T57" fmla="*/ 553 h 1973"/>
                  <a:gd name="T58" fmla="*/ 2867 w 3000"/>
                  <a:gd name="T59" fmla="*/ 619 h 1973"/>
                  <a:gd name="T60" fmla="*/ 2914 w 3000"/>
                  <a:gd name="T61" fmla="*/ 697 h 1973"/>
                  <a:gd name="T62" fmla="*/ 2945 w 3000"/>
                  <a:gd name="T63" fmla="*/ 763 h 1973"/>
                  <a:gd name="T64" fmla="*/ 2963 w 3000"/>
                  <a:gd name="T65" fmla="*/ 811 h 1973"/>
                  <a:gd name="T66" fmla="*/ 2977 w 3000"/>
                  <a:gd name="T67" fmla="*/ 861 h 1973"/>
                  <a:gd name="T68" fmla="*/ 2989 w 3000"/>
                  <a:gd name="T69" fmla="*/ 914 h 1973"/>
                  <a:gd name="T70" fmla="*/ 2996 w 3000"/>
                  <a:gd name="T71" fmla="*/ 969 h 1973"/>
                  <a:gd name="T72" fmla="*/ 3000 w 3000"/>
                  <a:gd name="T73" fmla="*/ 1029 h 1973"/>
                  <a:gd name="T74" fmla="*/ 2999 w 3000"/>
                  <a:gd name="T75" fmla="*/ 1090 h 1973"/>
                  <a:gd name="T76" fmla="*/ 2993 w 3000"/>
                  <a:gd name="T77" fmla="*/ 1153 h 1973"/>
                  <a:gd name="T78" fmla="*/ 2980 w 3000"/>
                  <a:gd name="T79" fmla="*/ 1220 h 1973"/>
                  <a:gd name="T80" fmla="*/ 2960 w 3000"/>
                  <a:gd name="T81" fmla="*/ 1289 h 1973"/>
                  <a:gd name="T82" fmla="*/ 2934 w 3000"/>
                  <a:gd name="T83" fmla="*/ 1361 h 1973"/>
                  <a:gd name="T84" fmla="*/ 2902 w 3000"/>
                  <a:gd name="T85" fmla="*/ 1435 h 1973"/>
                  <a:gd name="T86" fmla="*/ 2861 w 3000"/>
                  <a:gd name="T87" fmla="*/ 1511 h 1973"/>
                  <a:gd name="T88" fmla="*/ 2810 w 3000"/>
                  <a:gd name="T89" fmla="*/ 1590 h 1973"/>
                  <a:gd name="T90" fmla="*/ 2752 w 3000"/>
                  <a:gd name="T91" fmla="*/ 1671 h 1973"/>
                  <a:gd name="T92" fmla="*/ 2685 w 3000"/>
                  <a:gd name="T93" fmla="*/ 1755 h 1973"/>
                  <a:gd name="T94" fmla="*/ 2608 w 3000"/>
                  <a:gd name="T95" fmla="*/ 1840 h 1973"/>
                  <a:gd name="T96" fmla="*/ 2520 w 3000"/>
                  <a:gd name="T97" fmla="*/ 1928 h 1973"/>
                  <a:gd name="T98" fmla="*/ 2472 w 3000"/>
                  <a:gd name="T99" fmla="*/ 1973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00" h="1973">
                    <a:moveTo>
                      <a:pt x="2472" y="1973"/>
                    </a:moveTo>
                    <a:lnTo>
                      <a:pt x="0" y="376"/>
                    </a:lnTo>
                    <a:lnTo>
                      <a:pt x="0" y="376"/>
                    </a:lnTo>
                    <a:lnTo>
                      <a:pt x="16" y="366"/>
                    </a:lnTo>
                    <a:lnTo>
                      <a:pt x="67" y="340"/>
                    </a:lnTo>
                    <a:lnTo>
                      <a:pt x="103" y="322"/>
                    </a:lnTo>
                    <a:lnTo>
                      <a:pt x="147" y="301"/>
                    </a:lnTo>
                    <a:lnTo>
                      <a:pt x="197" y="278"/>
                    </a:lnTo>
                    <a:lnTo>
                      <a:pt x="254" y="254"/>
                    </a:lnTo>
                    <a:lnTo>
                      <a:pt x="317" y="228"/>
                    </a:lnTo>
                    <a:lnTo>
                      <a:pt x="386" y="202"/>
                    </a:lnTo>
                    <a:lnTo>
                      <a:pt x="461" y="175"/>
                    </a:lnTo>
                    <a:lnTo>
                      <a:pt x="541" y="148"/>
                    </a:lnTo>
                    <a:lnTo>
                      <a:pt x="625" y="122"/>
                    </a:lnTo>
                    <a:lnTo>
                      <a:pt x="714" y="97"/>
                    </a:lnTo>
                    <a:lnTo>
                      <a:pt x="806" y="75"/>
                    </a:lnTo>
                    <a:lnTo>
                      <a:pt x="855" y="64"/>
                    </a:lnTo>
                    <a:lnTo>
                      <a:pt x="902" y="55"/>
                    </a:lnTo>
                    <a:lnTo>
                      <a:pt x="953" y="44"/>
                    </a:lnTo>
                    <a:lnTo>
                      <a:pt x="1003" y="37"/>
                    </a:lnTo>
                    <a:lnTo>
                      <a:pt x="1054" y="29"/>
                    </a:lnTo>
                    <a:lnTo>
                      <a:pt x="1105" y="21"/>
                    </a:lnTo>
                    <a:lnTo>
                      <a:pt x="1158" y="15"/>
                    </a:lnTo>
                    <a:lnTo>
                      <a:pt x="1211" y="9"/>
                    </a:lnTo>
                    <a:lnTo>
                      <a:pt x="1265" y="6"/>
                    </a:lnTo>
                    <a:lnTo>
                      <a:pt x="1320" y="3"/>
                    </a:lnTo>
                    <a:lnTo>
                      <a:pt x="1374" y="2"/>
                    </a:lnTo>
                    <a:lnTo>
                      <a:pt x="1430" y="0"/>
                    </a:lnTo>
                    <a:lnTo>
                      <a:pt x="1485" y="2"/>
                    </a:lnTo>
                    <a:lnTo>
                      <a:pt x="1542" y="3"/>
                    </a:lnTo>
                    <a:lnTo>
                      <a:pt x="1599" y="7"/>
                    </a:lnTo>
                    <a:lnTo>
                      <a:pt x="1656" y="11"/>
                    </a:lnTo>
                    <a:lnTo>
                      <a:pt x="1712" y="17"/>
                    </a:lnTo>
                    <a:lnTo>
                      <a:pt x="1769" y="26"/>
                    </a:lnTo>
                    <a:lnTo>
                      <a:pt x="1826" y="35"/>
                    </a:lnTo>
                    <a:lnTo>
                      <a:pt x="1884" y="47"/>
                    </a:lnTo>
                    <a:lnTo>
                      <a:pt x="1942" y="60"/>
                    </a:lnTo>
                    <a:lnTo>
                      <a:pt x="1999" y="74"/>
                    </a:lnTo>
                    <a:lnTo>
                      <a:pt x="2057" y="91"/>
                    </a:lnTo>
                    <a:lnTo>
                      <a:pt x="2114" y="110"/>
                    </a:lnTo>
                    <a:lnTo>
                      <a:pt x="2172" y="131"/>
                    </a:lnTo>
                    <a:lnTo>
                      <a:pt x="2229" y="154"/>
                    </a:lnTo>
                    <a:lnTo>
                      <a:pt x="2287" y="179"/>
                    </a:lnTo>
                    <a:lnTo>
                      <a:pt x="2344" y="206"/>
                    </a:lnTo>
                    <a:lnTo>
                      <a:pt x="2401" y="236"/>
                    </a:lnTo>
                    <a:lnTo>
                      <a:pt x="2456" y="267"/>
                    </a:lnTo>
                    <a:lnTo>
                      <a:pt x="2513" y="301"/>
                    </a:lnTo>
                    <a:lnTo>
                      <a:pt x="2569" y="338"/>
                    </a:lnTo>
                    <a:lnTo>
                      <a:pt x="2623" y="376"/>
                    </a:lnTo>
                    <a:lnTo>
                      <a:pt x="2679" y="418"/>
                    </a:lnTo>
                    <a:lnTo>
                      <a:pt x="2679" y="418"/>
                    </a:lnTo>
                    <a:lnTo>
                      <a:pt x="2688" y="426"/>
                    </a:lnTo>
                    <a:lnTo>
                      <a:pt x="2712" y="446"/>
                    </a:lnTo>
                    <a:lnTo>
                      <a:pt x="2730" y="460"/>
                    </a:lnTo>
                    <a:lnTo>
                      <a:pt x="2750" y="480"/>
                    </a:lnTo>
                    <a:lnTo>
                      <a:pt x="2772" y="500"/>
                    </a:lnTo>
                    <a:lnTo>
                      <a:pt x="2795" y="526"/>
                    </a:lnTo>
                    <a:lnTo>
                      <a:pt x="2818" y="553"/>
                    </a:lnTo>
                    <a:lnTo>
                      <a:pt x="2843" y="586"/>
                    </a:lnTo>
                    <a:lnTo>
                      <a:pt x="2867" y="619"/>
                    </a:lnTo>
                    <a:lnTo>
                      <a:pt x="2891" y="657"/>
                    </a:lnTo>
                    <a:lnTo>
                      <a:pt x="2914" y="697"/>
                    </a:lnTo>
                    <a:lnTo>
                      <a:pt x="2934" y="741"/>
                    </a:lnTo>
                    <a:lnTo>
                      <a:pt x="2945" y="763"/>
                    </a:lnTo>
                    <a:lnTo>
                      <a:pt x="2954" y="786"/>
                    </a:lnTo>
                    <a:lnTo>
                      <a:pt x="2963" y="811"/>
                    </a:lnTo>
                    <a:lnTo>
                      <a:pt x="2971" y="835"/>
                    </a:lnTo>
                    <a:lnTo>
                      <a:pt x="2977" y="861"/>
                    </a:lnTo>
                    <a:lnTo>
                      <a:pt x="2984" y="887"/>
                    </a:lnTo>
                    <a:lnTo>
                      <a:pt x="2989" y="914"/>
                    </a:lnTo>
                    <a:lnTo>
                      <a:pt x="2994" y="941"/>
                    </a:lnTo>
                    <a:lnTo>
                      <a:pt x="2996" y="969"/>
                    </a:lnTo>
                    <a:lnTo>
                      <a:pt x="2999" y="999"/>
                    </a:lnTo>
                    <a:lnTo>
                      <a:pt x="3000" y="1029"/>
                    </a:lnTo>
                    <a:lnTo>
                      <a:pt x="3000" y="1059"/>
                    </a:lnTo>
                    <a:lnTo>
                      <a:pt x="2999" y="1090"/>
                    </a:lnTo>
                    <a:lnTo>
                      <a:pt x="2996" y="1122"/>
                    </a:lnTo>
                    <a:lnTo>
                      <a:pt x="2993" y="1153"/>
                    </a:lnTo>
                    <a:lnTo>
                      <a:pt x="2986" y="1187"/>
                    </a:lnTo>
                    <a:lnTo>
                      <a:pt x="2980" y="1220"/>
                    </a:lnTo>
                    <a:lnTo>
                      <a:pt x="2971" y="1254"/>
                    </a:lnTo>
                    <a:lnTo>
                      <a:pt x="2960" y="1289"/>
                    </a:lnTo>
                    <a:lnTo>
                      <a:pt x="2949" y="1325"/>
                    </a:lnTo>
                    <a:lnTo>
                      <a:pt x="2934" y="1361"/>
                    </a:lnTo>
                    <a:lnTo>
                      <a:pt x="2919" y="1397"/>
                    </a:lnTo>
                    <a:lnTo>
                      <a:pt x="2902" y="1435"/>
                    </a:lnTo>
                    <a:lnTo>
                      <a:pt x="2881" y="1472"/>
                    </a:lnTo>
                    <a:lnTo>
                      <a:pt x="2861" y="1511"/>
                    </a:lnTo>
                    <a:lnTo>
                      <a:pt x="2836" y="1551"/>
                    </a:lnTo>
                    <a:lnTo>
                      <a:pt x="2810" y="1590"/>
                    </a:lnTo>
                    <a:lnTo>
                      <a:pt x="2783" y="1630"/>
                    </a:lnTo>
                    <a:lnTo>
                      <a:pt x="2752" y="1671"/>
                    </a:lnTo>
                    <a:lnTo>
                      <a:pt x="2720" y="1712"/>
                    </a:lnTo>
                    <a:lnTo>
                      <a:pt x="2685" y="1755"/>
                    </a:lnTo>
                    <a:lnTo>
                      <a:pt x="2648" y="1798"/>
                    </a:lnTo>
                    <a:lnTo>
                      <a:pt x="2608" y="1840"/>
                    </a:lnTo>
                    <a:lnTo>
                      <a:pt x="2565" y="1884"/>
                    </a:lnTo>
                    <a:lnTo>
                      <a:pt x="2520" y="1928"/>
                    </a:lnTo>
                    <a:lnTo>
                      <a:pt x="2472" y="1973"/>
                    </a:lnTo>
                    <a:lnTo>
                      <a:pt x="2472" y="1973"/>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 name="Freeform 43">
                <a:extLst>
                  <a:ext uri="{FF2B5EF4-FFF2-40B4-BE49-F238E27FC236}">
                    <a16:creationId xmlns:a16="http://schemas.microsoft.com/office/drawing/2014/main" id="{61B69B0F-96F9-4AC5-BE2A-6781BB633AA0}"/>
                  </a:ext>
                </a:extLst>
              </p:cNvPr>
              <p:cNvSpPr>
                <a:spLocks/>
              </p:cNvSpPr>
              <p:nvPr/>
            </p:nvSpPr>
            <p:spPr bwMode="auto">
              <a:xfrm rot="20066289">
                <a:off x="9269936" y="3178852"/>
                <a:ext cx="249921" cy="265452"/>
              </a:xfrm>
              <a:custGeom>
                <a:avLst/>
                <a:gdLst>
                  <a:gd name="T0" fmla="*/ 0 w 710"/>
                  <a:gd name="T1" fmla="*/ 645 h 753"/>
                  <a:gd name="T2" fmla="*/ 0 w 710"/>
                  <a:gd name="T3" fmla="*/ 645 h 753"/>
                  <a:gd name="T4" fmla="*/ 19 w 710"/>
                  <a:gd name="T5" fmla="*/ 657 h 753"/>
                  <a:gd name="T6" fmla="*/ 43 w 710"/>
                  <a:gd name="T7" fmla="*/ 669 h 753"/>
                  <a:gd name="T8" fmla="*/ 74 w 710"/>
                  <a:gd name="T9" fmla="*/ 685 h 753"/>
                  <a:gd name="T10" fmla="*/ 110 w 710"/>
                  <a:gd name="T11" fmla="*/ 700 h 753"/>
                  <a:gd name="T12" fmla="*/ 152 w 710"/>
                  <a:gd name="T13" fmla="*/ 717 h 753"/>
                  <a:gd name="T14" fmla="*/ 174 w 710"/>
                  <a:gd name="T15" fmla="*/ 725 h 753"/>
                  <a:gd name="T16" fmla="*/ 199 w 710"/>
                  <a:gd name="T17" fmla="*/ 733 h 753"/>
                  <a:gd name="T18" fmla="*/ 223 w 710"/>
                  <a:gd name="T19" fmla="*/ 738 h 753"/>
                  <a:gd name="T20" fmla="*/ 248 w 710"/>
                  <a:gd name="T21" fmla="*/ 744 h 753"/>
                  <a:gd name="T22" fmla="*/ 274 w 710"/>
                  <a:gd name="T23" fmla="*/ 748 h 753"/>
                  <a:gd name="T24" fmla="*/ 301 w 710"/>
                  <a:gd name="T25" fmla="*/ 752 h 753"/>
                  <a:gd name="T26" fmla="*/ 327 w 710"/>
                  <a:gd name="T27" fmla="*/ 753 h 753"/>
                  <a:gd name="T28" fmla="*/ 354 w 710"/>
                  <a:gd name="T29" fmla="*/ 753 h 753"/>
                  <a:gd name="T30" fmla="*/ 381 w 710"/>
                  <a:gd name="T31" fmla="*/ 752 h 753"/>
                  <a:gd name="T32" fmla="*/ 408 w 710"/>
                  <a:gd name="T33" fmla="*/ 748 h 753"/>
                  <a:gd name="T34" fmla="*/ 435 w 710"/>
                  <a:gd name="T35" fmla="*/ 742 h 753"/>
                  <a:gd name="T36" fmla="*/ 462 w 710"/>
                  <a:gd name="T37" fmla="*/ 734 h 753"/>
                  <a:gd name="T38" fmla="*/ 488 w 710"/>
                  <a:gd name="T39" fmla="*/ 724 h 753"/>
                  <a:gd name="T40" fmla="*/ 514 w 710"/>
                  <a:gd name="T41" fmla="*/ 710 h 753"/>
                  <a:gd name="T42" fmla="*/ 540 w 710"/>
                  <a:gd name="T43" fmla="*/ 694 h 753"/>
                  <a:gd name="T44" fmla="*/ 563 w 710"/>
                  <a:gd name="T45" fmla="*/ 675 h 753"/>
                  <a:gd name="T46" fmla="*/ 588 w 710"/>
                  <a:gd name="T47" fmla="*/ 653 h 753"/>
                  <a:gd name="T48" fmla="*/ 598 w 710"/>
                  <a:gd name="T49" fmla="*/ 640 h 753"/>
                  <a:gd name="T50" fmla="*/ 610 w 710"/>
                  <a:gd name="T51" fmla="*/ 627 h 753"/>
                  <a:gd name="T52" fmla="*/ 620 w 710"/>
                  <a:gd name="T53" fmla="*/ 613 h 753"/>
                  <a:gd name="T54" fmla="*/ 630 w 710"/>
                  <a:gd name="T55" fmla="*/ 597 h 753"/>
                  <a:gd name="T56" fmla="*/ 641 w 710"/>
                  <a:gd name="T57" fmla="*/ 582 h 753"/>
                  <a:gd name="T58" fmla="*/ 651 w 710"/>
                  <a:gd name="T59" fmla="*/ 565 h 753"/>
                  <a:gd name="T60" fmla="*/ 651 w 710"/>
                  <a:gd name="T61" fmla="*/ 565 h 753"/>
                  <a:gd name="T62" fmla="*/ 669 w 710"/>
                  <a:gd name="T63" fmla="*/ 530 h 753"/>
                  <a:gd name="T64" fmla="*/ 683 w 710"/>
                  <a:gd name="T65" fmla="*/ 496 h 753"/>
                  <a:gd name="T66" fmla="*/ 694 w 710"/>
                  <a:gd name="T67" fmla="*/ 464 h 753"/>
                  <a:gd name="T68" fmla="*/ 703 w 710"/>
                  <a:gd name="T69" fmla="*/ 433 h 753"/>
                  <a:gd name="T70" fmla="*/ 708 w 710"/>
                  <a:gd name="T71" fmla="*/ 403 h 753"/>
                  <a:gd name="T72" fmla="*/ 710 w 710"/>
                  <a:gd name="T73" fmla="*/ 374 h 753"/>
                  <a:gd name="T74" fmla="*/ 710 w 710"/>
                  <a:gd name="T75" fmla="*/ 346 h 753"/>
                  <a:gd name="T76" fmla="*/ 709 w 710"/>
                  <a:gd name="T77" fmla="*/ 319 h 753"/>
                  <a:gd name="T78" fmla="*/ 705 w 710"/>
                  <a:gd name="T79" fmla="*/ 293 h 753"/>
                  <a:gd name="T80" fmla="*/ 699 w 710"/>
                  <a:gd name="T81" fmla="*/ 269 h 753"/>
                  <a:gd name="T82" fmla="*/ 692 w 710"/>
                  <a:gd name="T83" fmla="*/ 244 h 753"/>
                  <a:gd name="T84" fmla="*/ 683 w 710"/>
                  <a:gd name="T85" fmla="*/ 222 h 753"/>
                  <a:gd name="T86" fmla="*/ 672 w 710"/>
                  <a:gd name="T87" fmla="*/ 200 h 753"/>
                  <a:gd name="T88" fmla="*/ 661 w 710"/>
                  <a:gd name="T89" fmla="*/ 180 h 753"/>
                  <a:gd name="T90" fmla="*/ 648 w 710"/>
                  <a:gd name="T91" fmla="*/ 160 h 753"/>
                  <a:gd name="T92" fmla="*/ 635 w 710"/>
                  <a:gd name="T93" fmla="*/ 142 h 753"/>
                  <a:gd name="T94" fmla="*/ 621 w 710"/>
                  <a:gd name="T95" fmla="*/ 126 h 753"/>
                  <a:gd name="T96" fmla="*/ 607 w 710"/>
                  <a:gd name="T97" fmla="*/ 109 h 753"/>
                  <a:gd name="T98" fmla="*/ 593 w 710"/>
                  <a:gd name="T99" fmla="*/ 95 h 753"/>
                  <a:gd name="T100" fmla="*/ 577 w 710"/>
                  <a:gd name="T101" fmla="*/ 80 h 753"/>
                  <a:gd name="T102" fmla="*/ 549 w 710"/>
                  <a:gd name="T103" fmla="*/ 56 h 753"/>
                  <a:gd name="T104" fmla="*/ 522 w 710"/>
                  <a:gd name="T105" fmla="*/ 36 h 753"/>
                  <a:gd name="T106" fmla="*/ 499 w 710"/>
                  <a:gd name="T107" fmla="*/ 20 h 753"/>
                  <a:gd name="T108" fmla="*/ 480 w 710"/>
                  <a:gd name="T109" fmla="*/ 9 h 753"/>
                  <a:gd name="T110" fmla="*/ 464 w 710"/>
                  <a:gd name="T111" fmla="*/ 0 h 753"/>
                  <a:gd name="T112" fmla="*/ 0 w 710"/>
                  <a:gd name="T113" fmla="*/ 645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0" h="753">
                    <a:moveTo>
                      <a:pt x="0" y="645"/>
                    </a:moveTo>
                    <a:lnTo>
                      <a:pt x="0" y="645"/>
                    </a:lnTo>
                    <a:lnTo>
                      <a:pt x="19" y="657"/>
                    </a:lnTo>
                    <a:lnTo>
                      <a:pt x="43" y="669"/>
                    </a:lnTo>
                    <a:lnTo>
                      <a:pt x="74" y="685"/>
                    </a:lnTo>
                    <a:lnTo>
                      <a:pt x="110" y="700"/>
                    </a:lnTo>
                    <a:lnTo>
                      <a:pt x="152" y="717"/>
                    </a:lnTo>
                    <a:lnTo>
                      <a:pt x="174" y="725"/>
                    </a:lnTo>
                    <a:lnTo>
                      <a:pt x="199" y="733"/>
                    </a:lnTo>
                    <a:lnTo>
                      <a:pt x="223" y="738"/>
                    </a:lnTo>
                    <a:lnTo>
                      <a:pt x="248" y="744"/>
                    </a:lnTo>
                    <a:lnTo>
                      <a:pt x="274" y="748"/>
                    </a:lnTo>
                    <a:lnTo>
                      <a:pt x="301" y="752"/>
                    </a:lnTo>
                    <a:lnTo>
                      <a:pt x="327" y="753"/>
                    </a:lnTo>
                    <a:lnTo>
                      <a:pt x="354" y="753"/>
                    </a:lnTo>
                    <a:lnTo>
                      <a:pt x="381" y="752"/>
                    </a:lnTo>
                    <a:lnTo>
                      <a:pt x="408" y="748"/>
                    </a:lnTo>
                    <a:lnTo>
                      <a:pt x="435" y="742"/>
                    </a:lnTo>
                    <a:lnTo>
                      <a:pt x="462" y="734"/>
                    </a:lnTo>
                    <a:lnTo>
                      <a:pt x="488" y="724"/>
                    </a:lnTo>
                    <a:lnTo>
                      <a:pt x="514" y="710"/>
                    </a:lnTo>
                    <a:lnTo>
                      <a:pt x="540" y="694"/>
                    </a:lnTo>
                    <a:lnTo>
                      <a:pt x="563" y="675"/>
                    </a:lnTo>
                    <a:lnTo>
                      <a:pt x="588" y="653"/>
                    </a:lnTo>
                    <a:lnTo>
                      <a:pt x="598" y="640"/>
                    </a:lnTo>
                    <a:lnTo>
                      <a:pt x="610" y="627"/>
                    </a:lnTo>
                    <a:lnTo>
                      <a:pt x="620" y="613"/>
                    </a:lnTo>
                    <a:lnTo>
                      <a:pt x="630" y="597"/>
                    </a:lnTo>
                    <a:lnTo>
                      <a:pt x="641" y="582"/>
                    </a:lnTo>
                    <a:lnTo>
                      <a:pt x="651" y="565"/>
                    </a:lnTo>
                    <a:lnTo>
                      <a:pt x="651" y="565"/>
                    </a:lnTo>
                    <a:lnTo>
                      <a:pt x="669" y="530"/>
                    </a:lnTo>
                    <a:lnTo>
                      <a:pt x="683" y="496"/>
                    </a:lnTo>
                    <a:lnTo>
                      <a:pt x="694" y="464"/>
                    </a:lnTo>
                    <a:lnTo>
                      <a:pt x="703" y="433"/>
                    </a:lnTo>
                    <a:lnTo>
                      <a:pt x="708" y="403"/>
                    </a:lnTo>
                    <a:lnTo>
                      <a:pt x="710" y="374"/>
                    </a:lnTo>
                    <a:lnTo>
                      <a:pt x="710" y="346"/>
                    </a:lnTo>
                    <a:lnTo>
                      <a:pt x="709" y="319"/>
                    </a:lnTo>
                    <a:lnTo>
                      <a:pt x="705" y="293"/>
                    </a:lnTo>
                    <a:lnTo>
                      <a:pt x="699" y="269"/>
                    </a:lnTo>
                    <a:lnTo>
                      <a:pt x="692" y="244"/>
                    </a:lnTo>
                    <a:lnTo>
                      <a:pt x="683" y="222"/>
                    </a:lnTo>
                    <a:lnTo>
                      <a:pt x="672" y="200"/>
                    </a:lnTo>
                    <a:lnTo>
                      <a:pt x="661" y="180"/>
                    </a:lnTo>
                    <a:lnTo>
                      <a:pt x="648" y="160"/>
                    </a:lnTo>
                    <a:lnTo>
                      <a:pt x="635" y="142"/>
                    </a:lnTo>
                    <a:lnTo>
                      <a:pt x="621" y="126"/>
                    </a:lnTo>
                    <a:lnTo>
                      <a:pt x="607" y="109"/>
                    </a:lnTo>
                    <a:lnTo>
                      <a:pt x="593" y="95"/>
                    </a:lnTo>
                    <a:lnTo>
                      <a:pt x="577" y="80"/>
                    </a:lnTo>
                    <a:lnTo>
                      <a:pt x="549" y="56"/>
                    </a:lnTo>
                    <a:lnTo>
                      <a:pt x="522" y="36"/>
                    </a:lnTo>
                    <a:lnTo>
                      <a:pt x="499" y="20"/>
                    </a:lnTo>
                    <a:lnTo>
                      <a:pt x="480" y="9"/>
                    </a:lnTo>
                    <a:lnTo>
                      <a:pt x="464" y="0"/>
                    </a:lnTo>
                    <a:lnTo>
                      <a:pt x="0" y="6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 name="Freeform 44">
                <a:extLst>
                  <a:ext uri="{FF2B5EF4-FFF2-40B4-BE49-F238E27FC236}">
                    <a16:creationId xmlns:a16="http://schemas.microsoft.com/office/drawing/2014/main" id="{FC39BC17-6505-446B-A0D9-F448A504BC65}"/>
                  </a:ext>
                </a:extLst>
              </p:cNvPr>
              <p:cNvSpPr>
                <a:spLocks/>
              </p:cNvSpPr>
              <p:nvPr/>
            </p:nvSpPr>
            <p:spPr bwMode="auto">
              <a:xfrm rot="20066289">
                <a:off x="9269936" y="3178852"/>
                <a:ext cx="249921" cy="265452"/>
              </a:xfrm>
              <a:custGeom>
                <a:avLst/>
                <a:gdLst>
                  <a:gd name="T0" fmla="*/ 0 w 710"/>
                  <a:gd name="T1" fmla="*/ 645 h 753"/>
                  <a:gd name="T2" fmla="*/ 0 w 710"/>
                  <a:gd name="T3" fmla="*/ 645 h 753"/>
                  <a:gd name="T4" fmla="*/ 19 w 710"/>
                  <a:gd name="T5" fmla="*/ 657 h 753"/>
                  <a:gd name="T6" fmla="*/ 43 w 710"/>
                  <a:gd name="T7" fmla="*/ 669 h 753"/>
                  <a:gd name="T8" fmla="*/ 74 w 710"/>
                  <a:gd name="T9" fmla="*/ 685 h 753"/>
                  <a:gd name="T10" fmla="*/ 110 w 710"/>
                  <a:gd name="T11" fmla="*/ 700 h 753"/>
                  <a:gd name="T12" fmla="*/ 152 w 710"/>
                  <a:gd name="T13" fmla="*/ 717 h 753"/>
                  <a:gd name="T14" fmla="*/ 174 w 710"/>
                  <a:gd name="T15" fmla="*/ 725 h 753"/>
                  <a:gd name="T16" fmla="*/ 199 w 710"/>
                  <a:gd name="T17" fmla="*/ 733 h 753"/>
                  <a:gd name="T18" fmla="*/ 223 w 710"/>
                  <a:gd name="T19" fmla="*/ 738 h 753"/>
                  <a:gd name="T20" fmla="*/ 248 w 710"/>
                  <a:gd name="T21" fmla="*/ 744 h 753"/>
                  <a:gd name="T22" fmla="*/ 274 w 710"/>
                  <a:gd name="T23" fmla="*/ 748 h 753"/>
                  <a:gd name="T24" fmla="*/ 301 w 710"/>
                  <a:gd name="T25" fmla="*/ 752 h 753"/>
                  <a:gd name="T26" fmla="*/ 327 w 710"/>
                  <a:gd name="T27" fmla="*/ 753 h 753"/>
                  <a:gd name="T28" fmla="*/ 354 w 710"/>
                  <a:gd name="T29" fmla="*/ 753 h 753"/>
                  <a:gd name="T30" fmla="*/ 381 w 710"/>
                  <a:gd name="T31" fmla="*/ 752 h 753"/>
                  <a:gd name="T32" fmla="*/ 408 w 710"/>
                  <a:gd name="T33" fmla="*/ 748 h 753"/>
                  <a:gd name="T34" fmla="*/ 435 w 710"/>
                  <a:gd name="T35" fmla="*/ 742 h 753"/>
                  <a:gd name="T36" fmla="*/ 462 w 710"/>
                  <a:gd name="T37" fmla="*/ 734 h 753"/>
                  <a:gd name="T38" fmla="*/ 488 w 710"/>
                  <a:gd name="T39" fmla="*/ 724 h 753"/>
                  <a:gd name="T40" fmla="*/ 514 w 710"/>
                  <a:gd name="T41" fmla="*/ 710 h 753"/>
                  <a:gd name="T42" fmla="*/ 540 w 710"/>
                  <a:gd name="T43" fmla="*/ 694 h 753"/>
                  <a:gd name="T44" fmla="*/ 563 w 710"/>
                  <a:gd name="T45" fmla="*/ 675 h 753"/>
                  <a:gd name="T46" fmla="*/ 588 w 710"/>
                  <a:gd name="T47" fmla="*/ 653 h 753"/>
                  <a:gd name="T48" fmla="*/ 598 w 710"/>
                  <a:gd name="T49" fmla="*/ 640 h 753"/>
                  <a:gd name="T50" fmla="*/ 610 w 710"/>
                  <a:gd name="T51" fmla="*/ 627 h 753"/>
                  <a:gd name="T52" fmla="*/ 620 w 710"/>
                  <a:gd name="T53" fmla="*/ 613 h 753"/>
                  <a:gd name="T54" fmla="*/ 630 w 710"/>
                  <a:gd name="T55" fmla="*/ 597 h 753"/>
                  <a:gd name="T56" fmla="*/ 641 w 710"/>
                  <a:gd name="T57" fmla="*/ 582 h 753"/>
                  <a:gd name="T58" fmla="*/ 651 w 710"/>
                  <a:gd name="T59" fmla="*/ 565 h 753"/>
                  <a:gd name="T60" fmla="*/ 651 w 710"/>
                  <a:gd name="T61" fmla="*/ 565 h 753"/>
                  <a:gd name="T62" fmla="*/ 669 w 710"/>
                  <a:gd name="T63" fmla="*/ 530 h 753"/>
                  <a:gd name="T64" fmla="*/ 683 w 710"/>
                  <a:gd name="T65" fmla="*/ 496 h 753"/>
                  <a:gd name="T66" fmla="*/ 694 w 710"/>
                  <a:gd name="T67" fmla="*/ 464 h 753"/>
                  <a:gd name="T68" fmla="*/ 703 w 710"/>
                  <a:gd name="T69" fmla="*/ 433 h 753"/>
                  <a:gd name="T70" fmla="*/ 708 w 710"/>
                  <a:gd name="T71" fmla="*/ 403 h 753"/>
                  <a:gd name="T72" fmla="*/ 710 w 710"/>
                  <a:gd name="T73" fmla="*/ 374 h 753"/>
                  <a:gd name="T74" fmla="*/ 710 w 710"/>
                  <a:gd name="T75" fmla="*/ 346 h 753"/>
                  <a:gd name="T76" fmla="*/ 709 w 710"/>
                  <a:gd name="T77" fmla="*/ 319 h 753"/>
                  <a:gd name="T78" fmla="*/ 705 w 710"/>
                  <a:gd name="T79" fmla="*/ 293 h 753"/>
                  <a:gd name="T80" fmla="*/ 699 w 710"/>
                  <a:gd name="T81" fmla="*/ 269 h 753"/>
                  <a:gd name="T82" fmla="*/ 692 w 710"/>
                  <a:gd name="T83" fmla="*/ 244 h 753"/>
                  <a:gd name="T84" fmla="*/ 683 w 710"/>
                  <a:gd name="T85" fmla="*/ 222 h 753"/>
                  <a:gd name="T86" fmla="*/ 672 w 710"/>
                  <a:gd name="T87" fmla="*/ 200 h 753"/>
                  <a:gd name="T88" fmla="*/ 661 w 710"/>
                  <a:gd name="T89" fmla="*/ 180 h 753"/>
                  <a:gd name="T90" fmla="*/ 648 w 710"/>
                  <a:gd name="T91" fmla="*/ 160 h 753"/>
                  <a:gd name="T92" fmla="*/ 635 w 710"/>
                  <a:gd name="T93" fmla="*/ 142 h 753"/>
                  <a:gd name="T94" fmla="*/ 621 w 710"/>
                  <a:gd name="T95" fmla="*/ 126 h 753"/>
                  <a:gd name="T96" fmla="*/ 607 w 710"/>
                  <a:gd name="T97" fmla="*/ 109 h 753"/>
                  <a:gd name="T98" fmla="*/ 593 w 710"/>
                  <a:gd name="T99" fmla="*/ 95 h 753"/>
                  <a:gd name="T100" fmla="*/ 577 w 710"/>
                  <a:gd name="T101" fmla="*/ 80 h 753"/>
                  <a:gd name="T102" fmla="*/ 549 w 710"/>
                  <a:gd name="T103" fmla="*/ 56 h 753"/>
                  <a:gd name="T104" fmla="*/ 522 w 710"/>
                  <a:gd name="T105" fmla="*/ 36 h 753"/>
                  <a:gd name="T106" fmla="*/ 499 w 710"/>
                  <a:gd name="T107" fmla="*/ 20 h 753"/>
                  <a:gd name="T108" fmla="*/ 480 w 710"/>
                  <a:gd name="T109" fmla="*/ 9 h 753"/>
                  <a:gd name="T110" fmla="*/ 464 w 710"/>
                  <a:gd name="T111"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53">
                    <a:moveTo>
                      <a:pt x="0" y="645"/>
                    </a:moveTo>
                    <a:lnTo>
                      <a:pt x="0" y="645"/>
                    </a:lnTo>
                    <a:lnTo>
                      <a:pt x="19" y="657"/>
                    </a:lnTo>
                    <a:lnTo>
                      <a:pt x="43" y="669"/>
                    </a:lnTo>
                    <a:lnTo>
                      <a:pt x="74" y="685"/>
                    </a:lnTo>
                    <a:lnTo>
                      <a:pt x="110" y="700"/>
                    </a:lnTo>
                    <a:lnTo>
                      <a:pt x="152" y="717"/>
                    </a:lnTo>
                    <a:lnTo>
                      <a:pt x="174" y="725"/>
                    </a:lnTo>
                    <a:lnTo>
                      <a:pt x="199" y="733"/>
                    </a:lnTo>
                    <a:lnTo>
                      <a:pt x="223" y="738"/>
                    </a:lnTo>
                    <a:lnTo>
                      <a:pt x="248" y="744"/>
                    </a:lnTo>
                    <a:lnTo>
                      <a:pt x="274" y="748"/>
                    </a:lnTo>
                    <a:lnTo>
                      <a:pt x="301" y="752"/>
                    </a:lnTo>
                    <a:lnTo>
                      <a:pt x="327" y="753"/>
                    </a:lnTo>
                    <a:lnTo>
                      <a:pt x="354" y="753"/>
                    </a:lnTo>
                    <a:lnTo>
                      <a:pt x="381" y="752"/>
                    </a:lnTo>
                    <a:lnTo>
                      <a:pt x="408" y="748"/>
                    </a:lnTo>
                    <a:lnTo>
                      <a:pt x="435" y="742"/>
                    </a:lnTo>
                    <a:lnTo>
                      <a:pt x="462" y="734"/>
                    </a:lnTo>
                    <a:lnTo>
                      <a:pt x="488" y="724"/>
                    </a:lnTo>
                    <a:lnTo>
                      <a:pt x="514" y="710"/>
                    </a:lnTo>
                    <a:lnTo>
                      <a:pt x="540" y="694"/>
                    </a:lnTo>
                    <a:lnTo>
                      <a:pt x="563" y="675"/>
                    </a:lnTo>
                    <a:lnTo>
                      <a:pt x="588" y="653"/>
                    </a:lnTo>
                    <a:lnTo>
                      <a:pt x="598" y="640"/>
                    </a:lnTo>
                    <a:lnTo>
                      <a:pt x="610" y="627"/>
                    </a:lnTo>
                    <a:lnTo>
                      <a:pt x="620" y="613"/>
                    </a:lnTo>
                    <a:lnTo>
                      <a:pt x="630" y="597"/>
                    </a:lnTo>
                    <a:lnTo>
                      <a:pt x="641" y="582"/>
                    </a:lnTo>
                    <a:lnTo>
                      <a:pt x="651" y="565"/>
                    </a:lnTo>
                    <a:lnTo>
                      <a:pt x="651" y="565"/>
                    </a:lnTo>
                    <a:lnTo>
                      <a:pt x="669" y="530"/>
                    </a:lnTo>
                    <a:lnTo>
                      <a:pt x="683" y="496"/>
                    </a:lnTo>
                    <a:lnTo>
                      <a:pt x="694" y="464"/>
                    </a:lnTo>
                    <a:lnTo>
                      <a:pt x="703" y="433"/>
                    </a:lnTo>
                    <a:lnTo>
                      <a:pt x="708" y="403"/>
                    </a:lnTo>
                    <a:lnTo>
                      <a:pt x="710" y="374"/>
                    </a:lnTo>
                    <a:lnTo>
                      <a:pt x="710" y="346"/>
                    </a:lnTo>
                    <a:lnTo>
                      <a:pt x="709" y="319"/>
                    </a:lnTo>
                    <a:lnTo>
                      <a:pt x="705" y="293"/>
                    </a:lnTo>
                    <a:lnTo>
                      <a:pt x="699" y="269"/>
                    </a:lnTo>
                    <a:lnTo>
                      <a:pt x="692" y="244"/>
                    </a:lnTo>
                    <a:lnTo>
                      <a:pt x="683" y="222"/>
                    </a:lnTo>
                    <a:lnTo>
                      <a:pt x="672" y="200"/>
                    </a:lnTo>
                    <a:lnTo>
                      <a:pt x="661" y="180"/>
                    </a:lnTo>
                    <a:lnTo>
                      <a:pt x="648" y="160"/>
                    </a:lnTo>
                    <a:lnTo>
                      <a:pt x="635" y="142"/>
                    </a:lnTo>
                    <a:lnTo>
                      <a:pt x="621" y="126"/>
                    </a:lnTo>
                    <a:lnTo>
                      <a:pt x="607" y="109"/>
                    </a:lnTo>
                    <a:lnTo>
                      <a:pt x="593" y="95"/>
                    </a:lnTo>
                    <a:lnTo>
                      <a:pt x="577" y="80"/>
                    </a:lnTo>
                    <a:lnTo>
                      <a:pt x="549" y="56"/>
                    </a:lnTo>
                    <a:lnTo>
                      <a:pt x="522" y="36"/>
                    </a:lnTo>
                    <a:lnTo>
                      <a:pt x="499" y="20"/>
                    </a:lnTo>
                    <a:lnTo>
                      <a:pt x="480" y="9"/>
                    </a:lnTo>
                    <a:lnTo>
                      <a:pt x="4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 name="Freeform 45">
                <a:extLst>
                  <a:ext uri="{FF2B5EF4-FFF2-40B4-BE49-F238E27FC236}">
                    <a16:creationId xmlns:a16="http://schemas.microsoft.com/office/drawing/2014/main" id="{2EDBF135-1BBC-4EAA-9F5E-ED1F18AB8875}"/>
                  </a:ext>
                </a:extLst>
              </p:cNvPr>
              <p:cNvSpPr>
                <a:spLocks/>
              </p:cNvSpPr>
              <p:nvPr/>
            </p:nvSpPr>
            <p:spPr bwMode="auto">
              <a:xfrm rot="20066289">
                <a:off x="7323994" y="2624605"/>
                <a:ext cx="1975357" cy="1242540"/>
              </a:xfrm>
              <a:custGeom>
                <a:avLst/>
                <a:gdLst>
                  <a:gd name="T0" fmla="*/ 95 w 5596"/>
                  <a:gd name="T1" fmla="*/ 0 h 3521"/>
                  <a:gd name="T2" fmla="*/ 95 w 5596"/>
                  <a:gd name="T3" fmla="*/ 0 h 3521"/>
                  <a:gd name="T4" fmla="*/ 245 w 5596"/>
                  <a:gd name="T5" fmla="*/ 76 h 3521"/>
                  <a:gd name="T6" fmla="*/ 660 w 5596"/>
                  <a:gd name="T7" fmla="*/ 286 h 3521"/>
                  <a:gd name="T8" fmla="*/ 1284 w 5596"/>
                  <a:gd name="T9" fmla="*/ 602 h 3521"/>
                  <a:gd name="T10" fmla="*/ 1656 w 5596"/>
                  <a:gd name="T11" fmla="*/ 792 h 3521"/>
                  <a:gd name="T12" fmla="*/ 2060 w 5596"/>
                  <a:gd name="T13" fmla="*/ 1000 h 3521"/>
                  <a:gd name="T14" fmla="*/ 2489 w 5596"/>
                  <a:gd name="T15" fmla="*/ 1221 h 3521"/>
                  <a:gd name="T16" fmla="*/ 2936 w 5596"/>
                  <a:gd name="T17" fmla="*/ 1452 h 3521"/>
                  <a:gd name="T18" fmla="*/ 3393 w 5596"/>
                  <a:gd name="T19" fmla="*/ 1691 h 3521"/>
                  <a:gd name="T20" fmla="*/ 3853 w 5596"/>
                  <a:gd name="T21" fmla="*/ 1933 h 3521"/>
                  <a:gd name="T22" fmla="*/ 4312 w 5596"/>
                  <a:gd name="T23" fmla="*/ 2176 h 3521"/>
                  <a:gd name="T24" fmla="*/ 4759 w 5596"/>
                  <a:gd name="T25" fmla="*/ 2416 h 3521"/>
                  <a:gd name="T26" fmla="*/ 4977 w 5596"/>
                  <a:gd name="T27" fmla="*/ 2535 h 3521"/>
                  <a:gd name="T28" fmla="*/ 5189 w 5596"/>
                  <a:gd name="T29" fmla="*/ 2651 h 3521"/>
                  <a:gd name="T30" fmla="*/ 5395 w 5596"/>
                  <a:gd name="T31" fmla="*/ 2765 h 3521"/>
                  <a:gd name="T32" fmla="*/ 5596 w 5596"/>
                  <a:gd name="T33" fmla="*/ 2876 h 3521"/>
                  <a:gd name="T34" fmla="*/ 5596 w 5596"/>
                  <a:gd name="T35" fmla="*/ 2876 h 3521"/>
                  <a:gd name="T36" fmla="*/ 5590 w 5596"/>
                  <a:gd name="T37" fmla="*/ 2925 h 3521"/>
                  <a:gd name="T38" fmla="*/ 5583 w 5596"/>
                  <a:gd name="T39" fmla="*/ 2973 h 3521"/>
                  <a:gd name="T40" fmla="*/ 5572 w 5596"/>
                  <a:gd name="T41" fmla="*/ 3017 h 3521"/>
                  <a:gd name="T42" fmla="*/ 5562 w 5596"/>
                  <a:gd name="T43" fmla="*/ 3060 h 3521"/>
                  <a:gd name="T44" fmla="*/ 5549 w 5596"/>
                  <a:gd name="T45" fmla="*/ 3100 h 3521"/>
                  <a:gd name="T46" fmla="*/ 5535 w 5596"/>
                  <a:gd name="T47" fmla="*/ 3137 h 3521"/>
                  <a:gd name="T48" fmla="*/ 5519 w 5596"/>
                  <a:gd name="T49" fmla="*/ 3173 h 3521"/>
                  <a:gd name="T50" fmla="*/ 5503 w 5596"/>
                  <a:gd name="T51" fmla="*/ 3206 h 3521"/>
                  <a:gd name="T52" fmla="*/ 5485 w 5596"/>
                  <a:gd name="T53" fmla="*/ 3237 h 3521"/>
                  <a:gd name="T54" fmla="*/ 5466 w 5596"/>
                  <a:gd name="T55" fmla="*/ 3266 h 3521"/>
                  <a:gd name="T56" fmla="*/ 5447 w 5596"/>
                  <a:gd name="T57" fmla="*/ 3294 h 3521"/>
                  <a:gd name="T58" fmla="*/ 5426 w 5596"/>
                  <a:gd name="T59" fmla="*/ 3319 h 3521"/>
                  <a:gd name="T60" fmla="*/ 5407 w 5596"/>
                  <a:gd name="T61" fmla="*/ 3343 h 3521"/>
                  <a:gd name="T62" fmla="*/ 5386 w 5596"/>
                  <a:gd name="T63" fmla="*/ 3365 h 3521"/>
                  <a:gd name="T64" fmla="*/ 5366 w 5596"/>
                  <a:gd name="T65" fmla="*/ 3384 h 3521"/>
                  <a:gd name="T66" fmla="*/ 5345 w 5596"/>
                  <a:gd name="T67" fmla="*/ 3402 h 3521"/>
                  <a:gd name="T68" fmla="*/ 5324 w 5596"/>
                  <a:gd name="T69" fmla="*/ 3419 h 3521"/>
                  <a:gd name="T70" fmla="*/ 5305 w 5596"/>
                  <a:gd name="T71" fmla="*/ 3434 h 3521"/>
                  <a:gd name="T72" fmla="*/ 5284 w 5596"/>
                  <a:gd name="T73" fmla="*/ 3447 h 3521"/>
                  <a:gd name="T74" fmla="*/ 5266 w 5596"/>
                  <a:gd name="T75" fmla="*/ 3460 h 3521"/>
                  <a:gd name="T76" fmla="*/ 5230 w 5596"/>
                  <a:gd name="T77" fmla="*/ 3481 h 3521"/>
                  <a:gd name="T78" fmla="*/ 5198 w 5596"/>
                  <a:gd name="T79" fmla="*/ 3496 h 3521"/>
                  <a:gd name="T80" fmla="*/ 5171 w 5596"/>
                  <a:gd name="T81" fmla="*/ 3508 h 3521"/>
                  <a:gd name="T82" fmla="*/ 5150 w 5596"/>
                  <a:gd name="T83" fmla="*/ 3516 h 3521"/>
                  <a:gd name="T84" fmla="*/ 5132 w 5596"/>
                  <a:gd name="T85" fmla="*/ 3521 h 3521"/>
                  <a:gd name="T86" fmla="*/ 0 w 5596"/>
                  <a:gd name="T87" fmla="*/ 102 h 3521"/>
                  <a:gd name="T88" fmla="*/ 95 w 5596"/>
                  <a:gd name="T89" fmla="*/ 0 h 3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96" h="3521">
                    <a:moveTo>
                      <a:pt x="95" y="0"/>
                    </a:moveTo>
                    <a:lnTo>
                      <a:pt x="95" y="0"/>
                    </a:lnTo>
                    <a:lnTo>
                      <a:pt x="245" y="76"/>
                    </a:lnTo>
                    <a:lnTo>
                      <a:pt x="660" y="286"/>
                    </a:lnTo>
                    <a:lnTo>
                      <a:pt x="1284" y="602"/>
                    </a:lnTo>
                    <a:lnTo>
                      <a:pt x="1656" y="792"/>
                    </a:lnTo>
                    <a:lnTo>
                      <a:pt x="2060" y="1000"/>
                    </a:lnTo>
                    <a:lnTo>
                      <a:pt x="2489" y="1221"/>
                    </a:lnTo>
                    <a:lnTo>
                      <a:pt x="2936" y="1452"/>
                    </a:lnTo>
                    <a:lnTo>
                      <a:pt x="3393" y="1691"/>
                    </a:lnTo>
                    <a:lnTo>
                      <a:pt x="3853" y="1933"/>
                    </a:lnTo>
                    <a:lnTo>
                      <a:pt x="4312" y="2176"/>
                    </a:lnTo>
                    <a:lnTo>
                      <a:pt x="4759" y="2416"/>
                    </a:lnTo>
                    <a:lnTo>
                      <a:pt x="4977" y="2535"/>
                    </a:lnTo>
                    <a:lnTo>
                      <a:pt x="5189" y="2651"/>
                    </a:lnTo>
                    <a:lnTo>
                      <a:pt x="5395" y="2765"/>
                    </a:lnTo>
                    <a:lnTo>
                      <a:pt x="5596" y="2876"/>
                    </a:lnTo>
                    <a:lnTo>
                      <a:pt x="5596" y="2876"/>
                    </a:lnTo>
                    <a:lnTo>
                      <a:pt x="5590" y="2925"/>
                    </a:lnTo>
                    <a:lnTo>
                      <a:pt x="5583" y="2973"/>
                    </a:lnTo>
                    <a:lnTo>
                      <a:pt x="5572" y="3017"/>
                    </a:lnTo>
                    <a:lnTo>
                      <a:pt x="5562" y="3060"/>
                    </a:lnTo>
                    <a:lnTo>
                      <a:pt x="5549" y="3100"/>
                    </a:lnTo>
                    <a:lnTo>
                      <a:pt x="5535" y="3137"/>
                    </a:lnTo>
                    <a:lnTo>
                      <a:pt x="5519" y="3173"/>
                    </a:lnTo>
                    <a:lnTo>
                      <a:pt x="5503" y="3206"/>
                    </a:lnTo>
                    <a:lnTo>
                      <a:pt x="5485" y="3237"/>
                    </a:lnTo>
                    <a:lnTo>
                      <a:pt x="5466" y="3266"/>
                    </a:lnTo>
                    <a:lnTo>
                      <a:pt x="5447" y="3294"/>
                    </a:lnTo>
                    <a:lnTo>
                      <a:pt x="5426" y="3319"/>
                    </a:lnTo>
                    <a:lnTo>
                      <a:pt x="5407" y="3343"/>
                    </a:lnTo>
                    <a:lnTo>
                      <a:pt x="5386" y="3365"/>
                    </a:lnTo>
                    <a:lnTo>
                      <a:pt x="5366" y="3384"/>
                    </a:lnTo>
                    <a:lnTo>
                      <a:pt x="5345" y="3402"/>
                    </a:lnTo>
                    <a:lnTo>
                      <a:pt x="5324" y="3419"/>
                    </a:lnTo>
                    <a:lnTo>
                      <a:pt x="5305" y="3434"/>
                    </a:lnTo>
                    <a:lnTo>
                      <a:pt x="5284" y="3447"/>
                    </a:lnTo>
                    <a:lnTo>
                      <a:pt x="5266" y="3460"/>
                    </a:lnTo>
                    <a:lnTo>
                      <a:pt x="5230" y="3481"/>
                    </a:lnTo>
                    <a:lnTo>
                      <a:pt x="5198" y="3496"/>
                    </a:lnTo>
                    <a:lnTo>
                      <a:pt x="5171" y="3508"/>
                    </a:lnTo>
                    <a:lnTo>
                      <a:pt x="5150" y="3516"/>
                    </a:lnTo>
                    <a:lnTo>
                      <a:pt x="5132" y="3521"/>
                    </a:lnTo>
                    <a:lnTo>
                      <a:pt x="0" y="102"/>
                    </a:lnTo>
                    <a:lnTo>
                      <a:pt x="9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 name="Freeform 46">
                <a:extLst>
                  <a:ext uri="{FF2B5EF4-FFF2-40B4-BE49-F238E27FC236}">
                    <a16:creationId xmlns:a16="http://schemas.microsoft.com/office/drawing/2014/main" id="{A240C286-0DBB-40FB-80E3-AA10F59C75E9}"/>
                  </a:ext>
                </a:extLst>
              </p:cNvPr>
              <p:cNvSpPr>
                <a:spLocks/>
              </p:cNvSpPr>
              <p:nvPr/>
            </p:nvSpPr>
            <p:spPr bwMode="auto">
              <a:xfrm rot="20066289">
                <a:off x="9491787" y="3295036"/>
                <a:ext cx="111547" cy="88955"/>
              </a:xfrm>
              <a:custGeom>
                <a:avLst/>
                <a:gdLst>
                  <a:gd name="T0" fmla="*/ 0 w 315"/>
                  <a:gd name="T1" fmla="*/ 155 h 253"/>
                  <a:gd name="T2" fmla="*/ 315 w 315"/>
                  <a:gd name="T3" fmla="*/ 253 h 253"/>
                  <a:gd name="T4" fmla="*/ 72 w 315"/>
                  <a:gd name="T5" fmla="*/ 0 h 253"/>
                  <a:gd name="T6" fmla="*/ 0 w 315"/>
                  <a:gd name="T7" fmla="*/ 155 h 253"/>
                </a:gdLst>
                <a:ahLst/>
                <a:cxnLst>
                  <a:cxn ang="0">
                    <a:pos x="T0" y="T1"/>
                  </a:cxn>
                  <a:cxn ang="0">
                    <a:pos x="T2" y="T3"/>
                  </a:cxn>
                  <a:cxn ang="0">
                    <a:pos x="T4" y="T5"/>
                  </a:cxn>
                  <a:cxn ang="0">
                    <a:pos x="T6" y="T7"/>
                  </a:cxn>
                </a:cxnLst>
                <a:rect l="0" t="0" r="r" b="b"/>
                <a:pathLst>
                  <a:path w="315" h="253">
                    <a:moveTo>
                      <a:pt x="0" y="155"/>
                    </a:moveTo>
                    <a:lnTo>
                      <a:pt x="315" y="253"/>
                    </a:lnTo>
                    <a:lnTo>
                      <a:pt x="72" y="0"/>
                    </a:lnTo>
                    <a:lnTo>
                      <a:pt x="0" y="1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8" name="Line 70">
                <a:extLst>
                  <a:ext uri="{FF2B5EF4-FFF2-40B4-BE49-F238E27FC236}">
                    <a16:creationId xmlns:a16="http://schemas.microsoft.com/office/drawing/2014/main" id="{EFDEFEC0-C48C-4C6E-9CF0-3ADF8EBB73FB}"/>
                  </a:ext>
                </a:extLst>
              </p:cNvPr>
              <p:cNvSpPr>
                <a:spLocks noChangeShapeType="1"/>
              </p:cNvSpPr>
              <p:nvPr/>
            </p:nvSpPr>
            <p:spPr bwMode="auto">
              <a:xfrm rot="20066289">
                <a:off x="5238857" y="293913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9" name="Line 71">
                <a:extLst>
                  <a:ext uri="{FF2B5EF4-FFF2-40B4-BE49-F238E27FC236}">
                    <a16:creationId xmlns:a16="http://schemas.microsoft.com/office/drawing/2014/main" id="{9498C7AC-26DC-4B5C-AF16-B9BD44964352}"/>
                  </a:ext>
                </a:extLst>
              </p:cNvPr>
              <p:cNvSpPr>
                <a:spLocks noChangeShapeType="1"/>
              </p:cNvSpPr>
              <p:nvPr/>
            </p:nvSpPr>
            <p:spPr bwMode="auto">
              <a:xfrm rot="20066289">
                <a:off x="5238857" y="293913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0" name="Line 72">
                <a:extLst>
                  <a:ext uri="{FF2B5EF4-FFF2-40B4-BE49-F238E27FC236}">
                    <a16:creationId xmlns:a16="http://schemas.microsoft.com/office/drawing/2014/main" id="{58EB0E3A-E875-4DB1-9928-95BF45BAC2FE}"/>
                  </a:ext>
                </a:extLst>
              </p:cNvPr>
              <p:cNvSpPr>
                <a:spLocks noChangeShapeType="1"/>
              </p:cNvSpPr>
              <p:nvPr/>
            </p:nvSpPr>
            <p:spPr bwMode="auto">
              <a:xfrm rot="20066289">
                <a:off x="5238857" y="2939130"/>
                <a:ext cx="0" cy="0"/>
              </a:xfrm>
              <a:prstGeom prst="line">
                <a:avLst/>
              </a:prstGeom>
              <a:noFill/>
              <a:ln w="1588">
                <a:solidFill>
                  <a:srgbClr val="264F6F"/>
                </a:solidFill>
                <a:prstDash val="solid"/>
                <a:round/>
                <a:headEnd/>
                <a:tailEnd/>
              </a:ln>
              <a:extLst>
                <a:ext uri="{909E8E84-426E-40DD-AFC4-6F175D3DCCD1}">
                  <a14:hiddenFill xmlns:a14="http://schemas.microsoft.com/office/drawing/2010/main">
                    <a:noFill/>
                  </a14:hiddenFill>
                </a:ext>
              </a:extLst>
            </p:spPr>
            <p:txBody>
              <a:bodyPr vert="horz" wrap="square" lIns="45720" tIns="22860" rIns="45720" bIns="22860" numCol="1" anchor="t" anchorCtr="0" compatLnSpc="1">
                <a:prstTxWarp prst="textNoShape">
                  <a:avLst/>
                </a:prstTxWarp>
              </a:bodyPr>
              <a:lstStyle/>
              <a:p>
                <a:endParaRPr lang="en-US" sz="900"/>
              </a:p>
            </p:txBody>
          </p:sp>
        </p:grpSp>
      </p:grpSp>
      <p:grpSp>
        <p:nvGrpSpPr>
          <p:cNvPr id="104" name="Group 103">
            <a:extLst>
              <a:ext uri="{FF2B5EF4-FFF2-40B4-BE49-F238E27FC236}">
                <a16:creationId xmlns:a16="http://schemas.microsoft.com/office/drawing/2014/main" id="{D126CA99-E710-4510-87F0-91838267AC81}"/>
              </a:ext>
            </a:extLst>
          </p:cNvPr>
          <p:cNvGrpSpPr/>
          <p:nvPr/>
        </p:nvGrpSpPr>
        <p:grpSpPr>
          <a:xfrm>
            <a:off x="2299284" y="1600201"/>
            <a:ext cx="4579893" cy="4717450"/>
            <a:chOff x="637815" y="1505629"/>
            <a:chExt cx="4714867" cy="4606786"/>
          </a:xfrm>
        </p:grpSpPr>
        <p:grpSp>
          <p:nvGrpSpPr>
            <p:cNvPr id="81" name="Group 80">
              <a:extLst>
                <a:ext uri="{FF2B5EF4-FFF2-40B4-BE49-F238E27FC236}">
                  <a16:creationId xmlns:a16="http://schemas.microsoft.com/office/drawing/2014/main" id="{7D85720F-78C2-4B60-A03D-6C794030BC2B}"/>
                </a:ext>
              </a:extLst>
            </p:cNvPr>
            <p:cNvGrpSpPr/>
            <p:nvPr/>
          </p:nvGrpSpPr>
          <p:grpSpPr>
            <a:xfrm>
              <a:off x="637823" y="1505629"/>
              <a:ext cx="4714859" cy="945976"/>
              <a:chOff x="637823" y="1505629"/>
              <a:chExt cx="4714859" cy="945976"/>
            </a:xfrm>
          </p:grpSpPr>
          <p:grpSp>
            <p:nvGrpSpPr>
              <p:cNvPr id="72" name="Group 71">
                <a:extLst>
                  <a:ext uri="{FF2B5EF4-FFF2-40B4-BE49-F238E27FC236}">
                    <a16:creationId xmlns:a16="http://schemas.microsoft.com/office/drawing/2014/main" id="{B49361EB-452A-4B86-8901-26CD111C6DAD}"/>
                  </a:ext>
                </a:extLst>
              </p:cNvPr>
              <p:cNvGrpSpPr/>
              <p:nvPr/>
            </p:nvGrpSpPr>
            <p:grpSpPr>
              <a:xfrm>
                <a:off x="637823" y="1505629"/>
                <a:ext cx="906080" cy="945976"/>
                <a:chOff x="6800628" y="1589785"/>
                <a:chExt cx="906080" cy="945976"/>
              </a:xfrm>
            </p:grpSpPr>
            <p:grpSp>
              <p:nvGrpSpPr>
                <p:cNvPr id="73" name="Group 72">
                  <a:extLst>
                    <a:ext uri="{FF2B5EF4-FFF2-40B4-BE49-F238E27FC236}">
                      <a16:creationId xmlns:a16="http://schemas.microsoft.com/office/drawing/2014/main" id="{B72B1E36-3C18-4556-A21B-BCA7E077209A}"/>
                    </a:ext>
                  </a:extLst>
                </p:cNvPr>
                <p:cNvGrpSpPr/>
                <p:nvPr/>
              </p:nvGrpSpPr>
              <p:grpSpPr>
                <a:xfrm>
                  <a:off x="6800628" y="1589785"/>
                  <a:ext cx="906080" cy="945976"/>
                  <a:chOff x="7106664" y="1298233"/>
                  <a:chExt cx="993253" cy="1036987"/>
                </a:xfrm>
              </p:grpSpPr>
              <p:sp>
                <p:nvSpPr>
                  <p:cNvPr id="75" name="Oval 74">
                    <a:extLst>
                      <a:ext uri="{FF2B5EF4-FFF2-40B4-BE49-F238E27FC236}">
                        <a16:creationId xmlns:a16="http://schemas.microsoft.com/office/drawing/2014/main" id="{B9E29AA4-5E70-489F-8931-1EF28F19DAAD}"/>
                      </a:ext>
                    </a:extLst>
                  </p:cNvPr>
                  <p:cNvSpPr/>
                  <p:nvPr/>
                </p:nvSpPr>
                <p:spPr>
                  <a:xfrm>
                    <a:off x="7106664" y="1298233"/>
                    <a:ext cx="993253" cy="10369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021E4A4-C2F2-4741-83DA-ABC027ABE585}"/>
                      </a:ext>
                    </a:extLst>
                  </p:cNvPr>
                  <p:cNvSpPr/>
                  <p:nvPr/>
                </p:nvSpPr>
                <p:spPr>
                  <a:xfrm>
                    <a:off x="7133173" y="1596480"/>
                    <a:ext cx="966744" cy="702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F3A4C00-631B-4625-9FD8-E9E00D81EA5F}"/>
                      </a:ext>
                    </a:extLst>
                  </p:cNvPr>
                  <p:cNvSpPr/>
                  <p:nvPr/>
                </p:nvSpPr>
                <p:spPr>
                  <a:xfrm>
                    <a:off x="7207061" y="1405676"/>
                    <a:ext cx="792461" cy="79246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5AA5F988-8486-4006-892E-AAEFC66ADC7F}"/>
                    </a:ext>
                  </a:extLst>
                </p:cNvPr>
                <p:cNvSpPr txBox="1"/>
                <p:nvPr/>
              </p:nvSpPr>
              <p:spPr>
                <a:xfrm>
                  <a:off x="6824806" y="1786682"/>
                  <a:ext cx="838245" cy="510946"/>
                </a:xfrm>
                <a:prstGeom prst="rect">
                  <a:avLst/>
                </a:prstGeom>
                <a:noFill/>
              </p:spPr>
              <p:txBody>
                <a:bodyPr wrap="square" rtlCol="0">
                  <a:spAutoFit/>
                </a:bodyPr>
                <a:lstStyle/>
                <a:p>
                  <a:pPr algn="ctr"/>
                  <a:r>
                    <a:rPr lang="en-US" sz="2800" b="1" dirty="0">
                      <a:solidFill>
                        <a:schemeClr val="accent1">
                          <a:lumMod val="75000"/>
                        </a:schemeClr>
                      </a:solidFill>
                      <a:latin typeface="Georgia Pro Cond" panose="02040506050405020303" pitchFamily="18" charset="0"/>
                    </a:rPr>
                    <a:t>1</a:t>
                  </a:r>
                </a:p>
              </p:txBody>
            </p:sp>
          </p:grpSp>
          <p:sp>
            <p:nvSpPr>
              <p:cNvPr id="78" name="TextBox 77">
                <a:extLst>
                  <a:ext uri="{FF2B5EF4-FFF2-40B4-BE49-F238E27FC236}">
                    <a16:creationId xmlns:a16="http://schemas.microsoft.com/office/drawing/2014/main" id="{C06D0F0D-EDBA-4578-B5D8-70B3AEB6539A}"/>
                  </a:ext>
                </a:extLst>
              </p:cNvPr>
              <p:cNvSpPr txBox="1"/>
              <p:nvPr/>
            </p:nvSpPr>
            <p:spPr>
              <a:xfrm>
                <a:off x="1791998" y="1620606"/>
                <a:ext cx="3560684" cy="830997"/>
              </a:xfrm>
              <a:prstGeom prst="rect">
                <a:avLst/>
              </a:prstGeom>
              <a:noFill/>
            </p:spPr>
            <p:txBody>
              <a:bodyPr wrap="square" rtlCol="0">
                <a:spAutoFit/>
              </a:bodyPr>
              <a:lstStyle/>
              <a:p>
                <a:pPr lvl="0"/>
                <a:r>
                  <a:rPr lang="en-US" dirty="0">
                    <a:latin typeface="Times New Roman" panose="02020603050405020304" pitchFamily="18" charset="0"/>
                    <a:cs typeface="Times New Roman" panose="02020603050405020304" pitchFamily="18" charset="0"/>
                  </a:rPr>
                  <a:t>Detection of moving object under robotic arm</a:t>
                </a:r>
                <a:endParaRPr lang="en-US" sz="1400" dirty="0">
                  <a:latin typeface="Times New Roman" panose="02020603050405020304" pitchFamily="18"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53EBBC1-C7D2-4BF5-8B07-7E056A065F0E}"/>
                </a:ext>
              </a:extLst>
            </p:cNvPr>
            <p:cNvGrpSpPr/>
            <p:nvPr/>
          </p:nvGrpSpPr>
          <p:grpSpPr>
            <a:xfrm>
              <a:off x="637822" y="3157678"/>
              <a:ext cx="4652601" cy="1382560"/>
              <a:chOff x="637822" y="1414237"/>
              <a:chExt cx="4652601" cy="1382560"/>
            </a:xfrm>
          </p:grpSpPr>
          <p:grpSp>
            <p:nvGrpSpPr>
              <p:cNvPr id="83" name="Group 82">
                <a:extLst>
                  <a:ext uri="{FF2B5EF4-FFF2-40B4-BE49-F238E27FC236}">
                    <a16:creationId xmlns:a16="http://schemas.microsoft.com/office/drawing/2014/main" id="{5616F57D-D5DC-4010-B710-BBD9E64DC33C}"/>
                  </a:ext>
                </a:extLst>
              </p:cNvPr>
              <p:cNvGrpSpPr/>
              <p:nvPr/>
            </p:nvGrpSpPr>
            <p:grpSpPr>
              <a:xfrm>
                <a:off x="637822" y="1420476"/>
                <a:ext cx="993799" cy="1026306"/>
                <a:chOff x="6800627" y="1504632"/>
                <a:chExt cx="993799" cy="1026306"/>
              </a:xfrm>
            </p:grpSpPr>
            <p:grpSp>
              <p:nvGrpSpPr>
                <p:cNvPr id="87" name="Group 86">
                  <a:extLst>
                    <a:ext uri="{FF2B5EF4-FFF2-40B4-BE49-F238E27FC236}">
                      <a16:creationId xmlns:a16="http://schemas.microsoft.com/office/drawing/2014/main" id="{80631F49-1E26-43E0-A106-7F9D307C4032}"/>
                    </a:ext>
                  </a:extLst>
                </p:cNvPr>
                <p:cNvGrpSpPr/>
                <p:nvPr/>
              </p:nvGrpSpPr>
              <p:grpSpPr>
                <a:xfrm>
                  <a:off x="6800627" y="1504632"/>
                  <a:ext cx="993799" cy="1026306"/>
                  <a:chOff x="7106661" y="1204890"/>
                  <a:chExt cx="1089411" cy="1125047"/>
                </a:xfrm>
              </p:grpSpPr>
              <p:sp>
                <p:nvSpPr>
                  <p:cNvPr id="89" name="Oval 88">
                    <a:extLst>
                      <a:ext uri="{FF2B5EF4-FFF2-40B4-BE49-F238E27FC236}">
                        <a16:creationId xmlns:a16="http://schemas.microsoft.com/office/drawing/2014/main" id="{A8F91C14-2E5A-44B1-A489-CA108D9F132F}"/>
                      </a:ext>
                    </a:extLst>
                  </p:cNvPr>
                  <p:cNvSpPr/>
                  <p:nvPr/>
                </p:nvSpPr>
                <p:spPr>
                  <a:xfrm>
                    <a:off x="7106661" y="1204890"/>
                    <a:ext cx="1089411" cy="11250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753155F-F626-4224-9D26-85F87E797965}"/>
                      </a:ext>
                    </a:extLst>
                  </p:cNvPr>
                  <p:cNvSpPr/>
                  <p:nvPr/>
                </p:nvSpPr>
                <p:spPr>
                  <a:xfrm>
                    <a:off x="7133172" y="1298275"/>
                    <a:ext cx="966745" cy="1000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2E7BE8A-74D9-4322-8492-09253443B627}"/>
                      </a:ext>
                    </a:extLst>
                  </p:cNvPr>
                  <p:cNvSpPr/>
                  <p:nvPr/>
                </p:nvSpPr>
                <p:spPr>
                  <a:xfrm>
                    <a:off x="7207061" y="1405676"/>
                    <a:ext cx="792461" cy="79246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TextBox 87">
                  <a:extLst>
                    <a:ext uri="{FF2B5EF4-FFF2-40B4-BE49-F238E27FC236}">
                      <a16:creationId xmlns:a16="http://schemas.microsoft.com/office/drawing/2014/main" id="{6E0480F4-8572-4915-99B4-6559E8B46537}"/>
                    </a:ext>
                  </a:extLst>
                </p:cNvPr>
                <p:cNvSpPr txBox="1"/>
                <p:nvPr/>
              </p:nvSpPr>
              <p:spPr>
                <a:xfrm>
                  <a:off x="6844284" y="1787642"/>
                  <a:ext cx="818766" cy="523220"/>
                </a:xfrm>
                <a:prstGeom prst="rect">
                  <a:avLst/>
                </a:prstGeom>
                <a:noFill/>
              </p:spPr>
              <p:txBody>
                <a:bodyPr wrap="square" rtlCol="0">
                  <a:spAutoFit/>
                </a:bodyPr>
                <a:lstStyle/>
                <a:p>
                  <a:pPr algn="ctr"/>
                  <a:r>
                    <a:rPr lang="en-US" sz="2800" b="1" dirty="0">
                      <a:solidFill>
                        <a:schemeClr val="accent4">
                          <a:lumMod val="75000"/>
                        </a:schemeClr>
                      </a:solidFill>
                      <a:latin typeface="Georgia Pro Cond" panose="02040506050405020303" pitchFamily="18" charset="0"/>
                    </a:rPr>
                    <a:t>2</a:t>
                  </a:r>
                </a:p>
              </p:txBody>
            </p:sp>
          </p:grpSp>
          <p:sp>
            <p:nvSpPr>
              <p:cNvPr id="85" name="TextBox 84">
                <a:extLst>
                  <a:ext uri="{FF2B5EF4-FFF2-40B4-BE49-F238E27FC236}">
                    <a16:creationId xmlns:a16="http://schemas.microsoft.com/office/drawing/2014/main" id="{37614CB0-DDAA-474C-8A8F-1A207F397442}"/>
                  </a:ext>
                </a:extLst>
              </p:cNvPr>
              <p:cNvSpPr txBox="1"/>
              <p:nvPr/>
            </p:nvSpPr>
            <p:spPr>
              <a:xfrm>
                <a:off x="1802813" y="1414237"/>
                <a:ext cx="3487610" cy="138256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Identification of detected object  and tracking of object of interest</a:t>
                </a:r>
              </a:p>
              <a:p>
                <a:pPr lvl="0"/>
                <a:endParaRPr lang="en-US" sz="1400" dirty="0">
                  <a:latin typeface="Georgia Pro Light" panose="02040302050405020303" pitchFamily="18" charset="0"/>
                </a:endParaRPr>
              </a:p>
            </p:txBody>
          </p:sp>
        </p:grpSp>
        <p:grpSp>
          <p:nvGrpSpPr>
            <p:cNvPr id="92" name="Group 91">
              <a:extLst>
                <a:ext uri="{FF2B5EF4-FFF2-40B4-BE49-F238E27FC236}">
                  <a16:creationId xmlns:a16="http://schemas.microsoft.com/office/drawing/2014/main" id="{6DBF66E0-00F8-4CE5-B247-246DE6B6CEFA}"/>
                </a:ext>
              </a:extLst>
            </p:cNvPr>
            <p:cNvGrpSpPr/>
            <p:nvPr/>
          </p:nvGrpSpPr>
          <p:grpSpPr>
            <a:xfrm>
              <a:off x="637815" y="4901896"/>
              <a:ext cx="4212942" cy="1210519"/>
              <a:chOff x="637815" y="1415014"/>
              <a:chExt cx="4212942" cy="1210519"/>
            </a:xfrm>
          </p:grpSpPr>
          <p:grpSp>
            <p:nvGrpSpPr>
              <p:cNvPr id="93" name="Group 92">
                <a:extLst>
                  <a:ext uri="{FF2B5EF4-FFF2-40B4-BE49-F238E27FC236}">
                    <a16:creationId xmlns:a16="http://schemas.microsoft.com/office/drawing/2014/main" id="{F41DD7B5-A1EE-4D9C-926B-0057D8584124}"/>
                  </a:ext>
                </a:extLst>
              </p:cNvPr>
              <p:cNvGrpSpPr/>
              <p:nvPr/>
            </p:nvGrpSpPr>
            <p:grpSpPr>
              <a:xfrm>
                <a:off x="637815" y="1415014"/>
                <a:ext cx="906085" cy="1003123"/>
                <a:chOff x="6800620" y="1499170"/>
                <a:chExt cx="906085" cy="1003123"/>
              </a:xfrm>
            </p:grpSpPr>
            <p:grpSp>
              <p:nvGrpSpPr>
                <p:cNvPr id="97" name="Group 96">
                  <a:extLst>
                    <a:ext uri="{FF2B5EF4-FFF2-40B4-BE49-F238E27FC236}">
                      <a16:creationId xmlns:a16="http://schemas.microsoft.com/office/drawing/2014/main" id="{50BD82B5-B3F7-4E2C-9A69-532747EC0AF6}"/>
                    </a:ext>
                  </a:extLst>
                </p:cNvPr>
                <p:cNvGrpSpPr/>
                <p:nvPr/>
              </p:nvGrpSpPr>
              <p:grpSpPr>
                <a:xfrm>
                  <a:off x="6800620" y="1499170"/>
                  <a:ext cx="906085" cy="1003123"/>
                  <a:chOff x="7106659" y="1198901"/>
                  <a:chExt cx="993259" cy="1099633"/>
                </a:xfrm>
              </p:grpSpPr>
              <p:sp>
                <p:nvSpPr>
                  <p:cNvPr id="99" name="Oval 98">
                    <a:extLst>
                      <a:ext uri="{FF2B5EF4-FFF2-40B4-BE49-F238E27FC236}">
                        <a16:creationId xmlns:a16="http://schemas.microsoft.com/office/drawing/2014/main" id="{035825DA-D086-44EF-A686-3FF82B259B1D}"/>
                      </a:ext>
                    </a:extLst>
                  </p:cNvPr>
                  <p:cNvSpPr/>
                  <p:nvPr/>
                </p:nvSpPr>
                <p:spPr>
                  <a:xfrm>
                    <a:off x="7106659" y="1198901"/>
                    <a:ext cx="993257" cy="10996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215F222-E18B-459D-8EEA-4A7329E80AD1}"/>
                      </a:ext>
                    </a:extLst>
                  </p:cNvPr>
                  <p:cNvSpPr/>
                  <p:nvPr/>
                </p:nvSpPr>
                <p:spPr>
                  <a:xfrm>
                    <a:off x="7106666" y="1305281"/>
                    <a:ext cx="993252" cy="99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EC16724-82EA-451E-AC7A-40502E3AC354}"/>
                      </a:ext>
                    </a:extLst>
                  </p:cNvPr>
                  <p:cNvSpPr/>
                  <p:nvPr/>
                </p:nvSpPr>
                <p:spPr>
                  <a:xfrm>
                    <a:off x="7207061" y="1405676"/>
                    <a:ext cx="792461" cy="79246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TextBox 97">
                  <a:extLst>
                    <a:ext uri="{FF2B5EF4-FFF2-40B4-BE49-F238E27FC236}">
                      <a16:creationId xmlns:a16="http://schemas.microsoft.com/office/drawing/2014/main" id="{D2534955-FF14-4D24-B762-833D5D16D245}"/>
                    </a:ext>
                  </a:extLst>
                </p:cNvPr>
                <p:cNvSpPr txBox="1"/>
                <p:nvPr/>
              </p:nvSpPr>
              <p:spPr>
                <a:xfrm>
                  <a:off x="6892212" y="1747663"/>
                  <a:ext cx="770838" cy="510946"/>
                </a:xfrm>
                <a:prstGeom prst="rect">
                  <a:avLst/>
                </a:prstGeom>
                <a:noFill/>
              </p:spPr>
              <p:txBody>
                <a:bodyPr wrap="square" rtlCol="0">
                  <a:spAutoFit/>
                </a:bodyPr>
                <a:lstStyle/>
                <a:p>
                  <a:pPr algn="ctr"/>
                  <a:r>
                    <a:rPr lang="en-US" sz="2800" b="1" dirty="0">
                      <a:solidFill>
                        <a:schemeClr val="accent2">
                          <a:lumMod val="75000"/>
                        </a:schemeClr>
                      </a:solidFill>
                      <a:latin typeface="Georgia Pro Cond" panose="02040506050405020303" pitchFamily="18" charset="0"/>
                    </a:rPr>
                    <a:t>3</a:t>
                  </a:r>
                </a:p>
              </p:txBody>
            </p:sp>
          </p:grpSp>
          <p:sp>
            <p:nvSpPr>
              <p:cNvPr id="95" name="TextBox 94">
                <a:extLst>
                  <a:ext uri="{FF2B5EF4-FFF2-40B4-BE49-F238E27FC236}">
                    <a16:creationId xmlns:a16="http://schemas.microsoft.com/office/drawing/2014/main" id="{3EEDC5B2-41FF-4517-A59C-CCA78DB30125}"/>
                  </a:ext>
                </a:extLst>
              </p:cNvPr>
              <p:cNvSpPr txBox="1"/>
              <p:nvPr/>
            </p:nvSpPr>
            <p:spPr>
              <a:xfrm>
                <a:off x="1832249" y="1603641"/>
                <a:ext cx="3018508" cy="102189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Pick and place the targeted object</a:t>
                </a:r>
              </a:p>
              <a:p>
                <a:pPr lvl="0"/>
                <a:endParaRPr lang="en-US" sz="1400" dirty="0">
                  <a:latin typeface="Times New Roman" panose="02020603050405020304" pitchFamily="18" charset="0"/>
                  <a:cs typeface="Times New Roman" panose="02020603050405020304" pitchFamily="18" charset="0"/>
                </a:endParaRPr>
              </a:p>
            </p:txBody>
          </p:sp>
        </p:grpSp>
      </p:grpSp>
      <p:sp>
        <p:nvSpPr>
          <p:cNvPr id="105" name="TextBox 104">
            <a:extLst>
              <a:ext uri="{FF2B5EF4-FFF2-40B4-BE49-F238E27FC236}">
                <a16:creationId xmlns:a16="http://schemas.microsoft.com/office/drawing/2014/main" id="{227B4DB2-7DEE-42E3-97D4-EE1210C98021}"/>
              </a:ext>
            </a:extLst>
          </p:cNvPr>
          <p:cNvSpPr txBox="1"/>
          <p:nvPr/>
        </p:nvSpPr>
        <p:spPr>
          <a:xfrm>
            <a:off x="1238046" y="444419"/>
            <a:ext cx="10374956" cy="707886"/>
          </a:xfrm>
          <a:prstGeom prst="rect">
            <a:avLst/>
          </a:prstGeom>
          <a:noFill/>
        </p:spPr>
        <p:txBody>
          <a:bodyPr wrap="square" rtlCol="0">
            <a:spAutoFit/>
          </a:bodyPr>
          <a:lstStyle/>
          <a:p>
            <a:pPr algn="just"/>
            <a:r>
              <a:rPr lang="en-US" sz="4000" b="1" dirty="0">
                <a:latin typeface="+mn-lt"/>
                <a:ea typeface="Cambria" panose="02040503050406030204" pitchFamily="18" charset="0"/>
                <a:cs typeface="+mj-cs"/>
              </a:rPr>
              <a:t>                        Objectives</a:t>
            </a:r>
          </a:p>
        </p:txBody>
      </p:sp>
      <p:pic>
        <p:nvPicPr>
          <p:cNvPr id="54" name="Picture 53"/>
          <p:cNvPicPr>
            <a:picLocks noChangeAspect="1"/>
          </p:cNvPicPr>
          <p:nvPr/>
        </p:nvPicPr>
        <p:blipFill>
          <a:blip r:embed="rId2"/>
          <a:stretch>
            <a:fillRect/>
          </a:stretch>
        </p:blipFill>
        <p:spPr>
          <a:xfrm>
            <a:off x="161235" y="173429"/>
            <a:ext cx="1438965" cy="1121972"/>
          </a:xfrm>
          <a:prstGeom prst="rect">
            <a:avLst/>
          </a:prstGeom>
        </p:spPr>
      </p:pic>
      <p:sp>
        <p:nvSpPr>
          <p:cNvPr id="3" name="Footer Placeholder 2"/>
          <p:cNvSpPr>
            <a:spLocks noGrp="1"/>
          </p:cNvSpPr>
          <p:nvPr>
            <p:ph type="ftr" sz="quarter" idx="11"/>
          </p:nvPr>
        </p:nvSpPr>
        <p:spPr/>
        <p:txBody>
          <a:bodyPr/>
          <a:lstStyle/>
          <a:p>
            <a:r>
              <a:rPr lang="en-US" dirty="0"/>
              <a:t>AUTOMATIC TARGET RECOGNITION BY ROBOTIC ARM</a:t>
            </a:r>
          </a:p>
        </p:txBody>
      </p:sp>
      <p:sp>
        <p:nvSpPr>
          <p:cNvPr id="4" name="Slide Number Placeholder 3"/>
          <p:cNvSpPr>
            <a:spLocks noGrp="1"/>
          </p:cNvSpPr>
          <p:nvPr>
            <p:ph type="sldNum" sz="quarter" idx="12"/>
          </p:nvPr>
        </p:nvSpPr>
        <p:spPr/>
        <p:txBody>
          <a:bodyPr/>
          <a:lstStyle/>
          <a:p>
            <a:fld id="{18AE0659-8AA5-4D82-994B-A268F0A0EFED}" type="slidenum">
              <a:rPr lang="en-US" smtClean="0"/>
              <a:pPr/>
              <a:t>8</a:t>
            </a:fld>
            <a:endParaRPr lang="en-US" dirty="0"/>
          </a:p>
        </p:txBody>
      </p:sp>
      <p:sp>
        <p:nvSpPr>
          <p:cNvPr id="2" name="Date Placeholder 1"/>
          <p:cNvSpPr>
            <a:spLocks noGrp="1"/>
          </p:cNvSpPr>
          <p:nvPr>
            <p:ph type="dt" sz="half" idx="10"/>
          </p:nvPr>
        </p:nvSpPr>
        <p:spPr/>
        <p:txBody>
          <a:bodyPr/>
          <a:lstStyle/>
          <a:p>
            <a:r>
              <a:rPr lang="en-US"/>
              <a:t>11/01/2022</a:t>
            </a:r>
          </a:p>
        </p:txBody>
      </p:sp>
    </p:spTree>
    <p:extLst>
      <p:ext uri="{BB962C8B-B14F-4D97-AF65-F5344CB8AC3E}">
        <p14:creationId xmlns:p14="http://schemas.microsoft.com/office/powerpoint/2010/main" val="4229249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11/01/2022</a:t>
            </a:r>
            <a:endParaRPr lang="en-US"/>
          </a:p>
        </p:txBody>
      </p:sp>
      <p:sp>
        <p:nvSpPr>
          <p:cNvPr id="3" name="Footer Placeholder 2"/>
          <p:cNvSpPr>
            <a:spLocks noGrp="1"/>
          </p:cNvSpPr>
          <p:nvPr>
            <p:ph type="ftr" sz="quarter" idx="11"/>
          </p:nvPr>
        </p:nvSpPr>
        <p:spPr/>
        <p:txBody>
          <a:bodyPr/>
          <a:lstStyle/>
          <a:p>
            <a:r>
              <a:rPr lang="en-US" smtClean="0"/>
              <a:t>AUTOMATIC TARGET RECOGNITION BY ROBOTIC ARM</a:t>
            </a:r>
            <a:endParaRPr lang="en-US"/>
          </a:p>
        </p:txBody>
      </p:sp>
      <p:sp>
        <p:nvSpPr>
          <p:cNvPr id="4" name="Slide Number Placeholder 3"/>
          <p:cNvSpPr>
            <a:spLocks noGrp="1"/>
          </p:cNvSpPr>
          <p:nvPr>
            <p:ph type="sldNum" sz="quarter" idx="12"/>
          </p:nvPr>
        </p:nvSpPr>
        <p:spPr/>
        <p:txBody>
          <a:bodyPr/>
          <a:lstStyle/>
          <a:p>
            <a:fld id="{18AE0659-8AA5-4D82-994B-A268F0A0EFED}" type="slidenum">
              <a:rPr lang="en-US" smtClean="0"/>
              <a:pPr/>
              <a:t>9</a:t>
            </a:fld>
            <a:endParaRPr lang="en-US"/>
          </a:p>
        </p:txBody>
      </p:sp>
      <p:pic>
        <p:nvPicPr>
          <p:cNvPr id="5" name="Picture 4"/>
          <p:cNvPicPr>
            <a:picLocks noChangeAspect="1"/>
          </p:cNvPicPr>
          <p:nvPr/>
        </p:nvPicPr>
        <p:blipFill>
          <a:blip r:embed="rId2"/>
          <a:stretch>
            <a:fillRect/>
          </a:stretch>
        </p:blipFill>
        <p:spPr>
          <a:xfrm>
            <a:off x="304800" y="304800"/>
            <a:ext cx="1438965" cy="1121972"/>
          </a:xfrm>
          <a:prstGeom prst="rect">
            <a:avLst/>
          </a:prstGeom>
        </p:spPr>
      </p:pic>
      <p:sp>
        <p:nvSpPr>
          <p:cNvPr id="6" name="Rectangle 5"/>
          <p:cNvSpPr/>
          <p:nvPr/>
        </p:nvSpPr>
        <p:spPr>
          <a:xfrm>
            <a:off x="4495800" y="634953"/>
            <a:ext cx="8839200" cy="523220"/>
          </a:xfrm>
          <a:prstGeom prst="rect">
            <a:avLst/>
          </a:prstGeom>
        </p:spPr>
        <p:txBody>
          <a:bodyPr wrap="square">
            <a:spAutoFit/>
          </a:bodyPr>
          <a:lstStyle/>
          <a:p>
            <a:r>
              <a:rPr lang="en-US" sz="2800" b="1" dirty="0" err="1" smtClean="0">
                <a:latin typeface="+mn-lt"/>
                <a:cs typeface="Times New Roman" panose="02020603050405020304" pitchFamily="18" charset="0"/>
              </a:rPr>
              <a:t>Swin</a:t>
            </a:r>
            <a:r>
              <a:rPr lang="en-US" sz="2800" b="1" dirty="0" smtClean="0">
                <a:latin typeface="+mn-lt"/>
                <a:cs typeface="Times New Roman" panose="02020603050405020304" pitchFamily="18" charset="0"/>
              </a:rPr>
              <a:t> </a:t>
            </a:r>
            <a:r>
              <a:rPr lang="en-US" sz="2800" b="1" dirty="0">
                <a:latin typeface="+mn-lt"/>
                <a:cs typeface="Times New Roman" panose="02020603050405020304" pitchFamily="18" charset="0"/>
              </a:rPr>
              <a:t>Transformer</a:t>
            </a:r>
          </a:p>
        </p:txBody>
      </p:sp>
      <p:sp>
        <p:nvSpPr>
          <p:cNvPr id="7" name="Rectangle 6"/>
          <p:cNvSpPr/>
          <p:nvPr/>
        </p:nvSpPr>
        <p:spPr>
          <a:xfrm>
            <a:off x="893127" y="1981200"/>
            <a:ext cx="10408920" cy="2677656"/>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Swin</a:t>
            </a:r>
            <a:r>
              <a:rPr lang="en-US" dirty="0">
                <a:latin typeface="Times New Roman" panose="02020603050405020304" pitchFamily="18" charset="0"/>
                <a:cs typeface="Times New Roman" panose="02020603050405020304" pitchFamily="18" charset="0"/>
              </a:rPr>
              <a:t> Transformer is a type of Vision </a:t>
            </a:r>
            <a:r>
              <a:rPr lang="en-US" dirty="0" smtClean="0">
                <a:latin typeface="Times New Roman" panose="02020603050405020304" pitchFamily="18" charset="0"/>
                <a:cs typeface="Times New Roman" panose="02020603050405020304" pitchFamily="18" charset="0"/>
              </a:rPr>
              <a:t>Transformer. </a:t>
            </a:r>
            <a:r>
              <a:rPr lang="en-US" dirty="0">
                <a:latin typeface="Times New Roman" panose="02020603050405020304" pitchFamily="18" charset="0"/>
                <a:cs typeface="Times New Roman" panose="02020603050405020304" pitchFamily="18" charset="0"/>
              </a:rPr>
              <a:t>It builds hierarchical feature maps by merging image </a:t>
            </a:r>
            <a:r>
              <a:rPr lang="en-US" dirty="0" smtClean="0">
                <a:latin typeface="Times New Roman" panose="02020603050405020304" pitchFamily="18" charset="0"/>
                <a:cs typeface="Times New Roman" panose="02020603050405020304" pitchFamily="18" charset="0"/>
              </a:rPr>
              <a:t>patches </a:t>
            </a:r>
            <a:r>
              <a:rPr lang="en-US" dirty="0">
                <a:latin typeface="Times New Roman" panose="02020603050405020304" pitchFamily="18" charset="0"/>
                <a:cs typeface="Times New Roman" panose="02020603050405020304" pitchFamily="18" charset="0"/>
              </a:rPr>
              <a:t>in deeper layers and has linear computation complexity to input image size due to computation of self-attention only within each local window</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Swin</a:t>
            </a:r>
            <a:r>
              <a:rPr lang="en-US" dirty="0">
                <a:latin typeface="Times New Roman" panose="02020603050405020304" pitchFamily="18" charset="0"/>
                <a:cs typeface="Times New Roman" panose="02020603050405020304" pitchFamily="18" charset="0"/>
              </a:rPr>
              <a:t> Transformer v2 is a variant of the Transformer architecture, which is a deep learning neural network used in natural language processing tasks such as language translation, text summarization, and sentiment analysis. </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8001000" y="4343400"/>
            <a:ext cx="2326521" cy="1219200"/>
          </a:xfrm>
          <a:prstGeom prst="rect">
            <a:avLst/>
          </a:prstGeom>
          <a:blipFill dpi="0" rotWithShape="1">
            <a:blip r:embed="rId3" cstate="print">
              <a:extLst>
                <a:ext uri="{28A0092B-C50C-407E-A947-70E740481C1C}">
                  <a14:useLocalDpi xmlns:a14="http://schemas.microsoft.com/office/drawing/2010/main" val="0"/>
                </a:ext>
              </a:extLst>
            </a:blip>
            <a:srcRect/>
            <a:stretch>
              <a:fillRect l="-10000" r="-7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15577480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4927</TotalTime>
  <Words>1027</Words>
  <Application>Microsoft Office PowerPoint</Application>
  <PresentationFormat>Widescreen</PresentationFormat>
  <Paragraphs>218</Paragraphs>
  <Slides>27</Slides>
  <Notes>10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Calibri Light</vt:lpstr>
      <vt:lpstr>Cambria</vt:lpstr>
      <vt:lpstr>Georgia Pro Cond</vt:lpstr>
      <vt:lpstr>Georgia Pro Light</vt:lpstr>
      <vt:lpstr>Leelawadee</vt:lpstr>
      <vt:lpstr>Times New Roman</vt:lpstr>
      <vt:lpstr>Verdana</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School of ECE</dc:creator>
  <cp:lastModifiedBy>Saddam Janjua</cp:lastModifiedBy>
  <cp:revision>439</cp:revision>
  <dcterms:created xsi:type="dcterms:W3CDTF">2002-05-28T17:15:40Z</dcterms:created>
  <dcterms:modified xsi:type="dcterms:W3CDTF">2023-04-07T05:47:39Z</dcterms:modified>
</cp:coreProperties>
</file>